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8" r:id="rId2"/>
    <p:sldId id="289" r:id="rId3"/>
    <p:sldId id="290" r:id="rId4"/>
    <p:sldId id="298" r:id="rId5"/>
    <p:sldId id="305" r:id="rId6"/>
    <p:sldId id="308" r:id="rId7"/>
    <p:sldId id="297" r:id="rId8"/>
    <p:sldId id="301" r:id="rId9"/>
    <p:sldId id="291" r:id="rId10"/>
    <p:sldId id="302" r:id="rId11"/>
    <p:sldId id="296" r:id="rId12"/>
    <p:sldId id="303" r:id="rId13"/>
    <p:sldId id="309" r:id="rId14"/>
    <p:sldId id="311" r:id="rId15"/>
    <p:sldId id="292" r:id="rId16"/>
    <p:sldId id="313" r:id="rId17"/>
    <p:sldId id="314" r:id="rId18"/>
    <p:sldId id="317" r:id="rId19"/>
    <p:sldId id="316" r:id="rId20"/>
    <p:sldId id="307" r:id="rId21"/>
    <p:sldId id="293" r:id="rId22"/>
    <p:sldId id="294" r:id="rId23"/>
    <p:sldId id="295" r:id="rId24"/>
    <p:sldId id="300" r:id="rId25"/>
    <p:sldId id="306" r:id="rId26"/>
    <p:sldId id="312" r:id="rId27"/>
    <p:sldId id="315" r:id="rId28"/>
  </p:sldIdLst>
  <p:sldSz cx="9144000" cy="5143500" type="screen16x9"/>
  <p:notesSz cx="6858000" cy="9144000"/>
  <p:custDataLst>
    <p:tags r:id="rId3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95C4"/>
    <a:srgbClr val="EE8398"/>
    <a:srgbClr val="7FBF36"/>
    <a:srgbClr val="3CB9EC"/>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5" autoAdjust="0"/>
    <p:restoredTop sz="38491" autoAdjust="0"/>
  </p:normalViewPr>
  <p:slideViewPr>
    <p:cSldViewPr snapToGrid="0">
      <p:cViewPr varScale="1">
        <p:scale>
          <a:sx n="100" d="100"/>
          <a:sy n="100" d="100"/>
        </p:scale>
        <p:origin x="534" y="8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2018/7/14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86729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61875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66688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2603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solidFill>
                  <a:prstClr val="black"/>
                </a:solidFill>
                <a:latin typeface="Calibri" panose="020F0502020204030204"/>
                <a:ea typeface="宋体" panose="02010600030101010101" pitchFamily="2" charset="-122"/>
              </a:rPr>
              <a:pPr/>
              <a:t>18</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4167166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109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46821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42983"/>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sp>
        <p:nvSpPr>
          <p:cNvPr id="11" name="矩形 10"/>
          <p:cNvSpPr/>
          <p:nvPr userDrawn="1"/>
        </p:nvSpPr>
        <p:spPr>
          <a:xfrm>
            <a:off x="0" y="537029"/>
            <a:ext cx="9144000" cy="442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537" y="85259"/>
            <a:ext cx="812670" cy="814628"/>
          </a:xfrm>
          <a:prstGeom prst="rect">
            <a:avLst/>
          </a:prstGeom>
        </p:spPr>
      </p:pic>
      <p:sp>
        <p:nvSpPr>
          <p:cNvPr id="12" name="文本框 11"/>
          <p:cNvSpPr txBox="1"/>
          <p:nvPr userDrawn="1"/>
        </p:nvSpPr>
        <p:spPr>
          <a:xfrm>
            <a:off x="955207" y="161103"/>
            <a:ext cx="3185487" cy="369332"/>
          </a:xfrm>
          <a:prstGeom prst="rect">
            <a:avLst/>
          </a:prstGeom>
          <a:noFill/>
        </p:spPr>
        <p:txBody>
          <a:bodyPr wrap="none" rtlCol="0">
            <a:spAutoFit/>
          </a:bodyPr>
          <a:lstStyle/>
          <a:p>
            <a:r>
              <a:rPr lang="zh-CN" altLang="en-US" sz="1800" dirty="0" smtClean="0">
                <a:solidFill>
                  <a:schemeClr val="bg1"/>
                </a:solidFill>
                <a:latin typeface="微软雅黑" panose="020B0503020204020204" pitchFamily="34" charset="-122"/>
                <a:ea typeface="微软雅黑" panose="020B0503020204020204" pitchFamily="34" charset="-122"/>
              </a:rPr>
              <a:t>单击此处添加您的副标题文字</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2018/7/14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2018/7/14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8.png"/><Relationship Id="rId3" Type="http://schemas.openxmlformats.org/officeDocument/2006/relationships/tags" Target="../tags/tag26.xml"/><Relationship Id="rId7" Type="http://schemas.openxmlformats.org/officeDocument/2006/relationships/notesSlide" Target="../notesSlides/notesSlide5.xml"/><Relationship Id="rId12" Type="http://schemas.openxmlformats.org/officeDocument/2006/relationships/image" Target="../media/image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tags" Target="../tags/tag28.xml"/><Relationship Id="rId10" Type="http://schemas.openxmlformats.org/officeDocument/2006/relationships/image" Target="../media/image4.png"/><Relationship Id="rId4" Type="http://schemas.openxmlformats.org/officeDocument/2006/relationships/tags" Target="../tags/tag27.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7.xml"/><Relationship Id="rId18" Type="http://schemas.openxmlformats.org/officeDocument/2006/relationships/image" Target="../media/image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4.png"/><Relationship Id="rId2" Type="http://schemas.openxmlformats.org/officeDocument/2006/relationships/tags" Target="../tags/tag3.xml"/><Relationship Id="rId16" Type="http://schemas.openxmlformats.org/officeDocument/2006/relationships/image" Target="../media/image2.png"/><Relationship Id="rId20" Type="http://schemas.openxmlformats.org/officeDocument/2006/relationships/image" Target="../media/image8.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1.jpg"/><Relationship Id="rId10" Type="http://schemas.openxmlformats.org/officeDocument/2006/relationships/tags" Target="../tags/tag11.xml"/><Relationship Id="rId19" Type="http://schemas.openxmlformats.org/officeDocument/2006/relationships/image" Target="../media/image7.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8.png"/><Relationship Id="rId3" Type="http://schemas.openxmlformats.org/officeDocument/2006/relationships/tags" Target="../tags/tag31.xml"/><Relationship Id="rId7" Type="http://schemas.openxmlformats.org/officeDocument/2006/relationships/notesSlide" Target="../notesSlides/notesSlide7.xml"/><Relationship Id="rId12" Type="http://schemas.openxmlformats.org/officeDocument/2006/relationships/image" Target="../media/image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tags" Target="../tags/tag33.xml"/><Relationship Id="rId10" Type="http://schemas.openxmlformats.org/officeDocument/2006/relationships/image" Target="../media/image4.png"/><Relationship Id="rId4" Type="http://schemas.openxmlformats.org/officeDocument/2006/relationships/tags" Target="../tags/tag32.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8.png"/><Relationship Id="rId3" Type="http://schemas.openxmlformats.org/officeDocument/2006/relationships/tags" Target="../tags/tag16.xml"/><Relationship Id="rId7" Type="http://schemas.openxmlformats.org/officeDocument/2006/relationships/notesSlide" Target="../notesSlides/notesSlide3.xml"/><Relationship Id="rId12" Type="http://schemas.openxmlformats.org/officeDocument/2006/relationships/image" Target="../media/image7.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tags" Target="../tags/tag18.xml"/><Relationship Id="rId10" Type="http://schemas.openxmlformats.org/officeDocument/2006/relationships/image" Target="../media/image4.png"/><Relationship Id="rId4" Type="http://schemas.openxmlformats.org/officeDocument/2006/relationships/tags" Target="../tags/tag17.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8.png"/><Relationship Id="rId3" Type="http://schemas.openxmlformats.org/officeDocument/2006/relationships/tags" Target="../tags/tag21.xml"/><Relationship Id="rId7" Type="http://schemas.openxmlformats.org/officeDocument/2006/relationships/notesSlide" Target="../notesSlides/notesSlide4.xml"/><Relationship Id="rId12" Type="http://schemas.openxmlformats.org/officeDocument/2006/relationships/image" Target="../media/image7.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tags" Target="../tags/tag23.xml"/><Relationship Id="rId10" Type="http://schemas.openxmlformats.org/officeDocument/2006/relationships/image" Target="../media/image4.png"/><Relationship Id="rId4" Type="http://schemas.openxmlformats.org/officeDocument/2006/relationships/tags" Target="../tags/tag22.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608" y="3042460"/>
            <a:ext cx="1322835" cy="204826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9256" y="631958"/>
            <a:ext cx="4373742" cy="2357721"/>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055" y="214029"/>
            <a:ext cx="1264923" cy="1267971"/>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425" y="2008726"/>
            <a:ext cx="1661163" cy="2834646"/>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3896" y="3383836"/>
            <a:ext cx="1219202" cy="1365507"/>
          </a:xfrm>
          <a:prstGeom prst="rect">
            <a:avLst/>
          </a:prstGeom>
        </p:spPr>
      </p:pic>
      <p:sp>
        <p:nvSpPr>
          <p:cNvPr id="9" name="文本框 8"/>
          <p:cNvSpPr txBox="1"/>
          <p:nvPr/>
        </p:nvSpPr>
        <p:spPr>
          <a:xfrm>
            <a:off x="5126481" y="4795736"/>
            <a:ext cx="1396536" cy="300082"/>
          </a:xfrm>
          <a:prstGeom prst="rect">
            <a:avLst/>
          </a:prstGeom>
          <a:noFill/>
        </p:spPr>
        <p:txBody>
          <a:bodyPr wrap="none" rtlCol="0">
            <a:spAutoFit/>
          </a:bodyPr>
          <a:lstStyle/>
          <a:p>
            <a:r>
              <a:rPr lang="zh-CN" altLang="en-US" dirty="0"/>
              <a:t>汇报</a:t>
            </a:r>
            <a:r>
              <a:rPr lang="zh-CN" altLang="en-US" dirty="0" smtClean="0"/>
              <a:t>人：千库网</a:t>
            </a:r>
            <a:endParaRPr lang="zh-CN" altLang="en-US" dirty="0"/>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53" presetClass="entr" presetSubtype="16"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fltVal val="0"/>
                                          </p:val>
                                        </p:tav>
                                        <p:tav tm="100000">
                                          <p:val>
                                            <p:strVal val="#ppt_w"/>
                                          </p:val>
                                        </p:tav>
                                      </p:tavLst>
                                    </p:anim>
                                    <p:anim calcmode="lin" valueType="num">
                                      <p:cBhvr>
                                        <p:cTn id="35" dur="1000" fill="hold"/>
                                        <p:tgtEl>
                                          <p:spTgt spid="2"/>
                                        </p:tgtEl>
                                        <p:attrNameLst>
                                          <p:attrName>ppt_h</p:attrName>
                                        </p:attrNameLst>
                                      </p:cBhvr>
                                      <p:tavLst>
                                        <p:tav tm="0">
                                          <p:val>
                                            <p:fltVal val="0"/>
                                          </p:val>
                                        </p:tav>
                                        <p:tav tm="100000">
                                          <p:val>
                                            <p:strVal val="#ppt_h"/>
                                          </p:val>
                                        </p:tav>
                                      </p:tavLst>
                                    </p:anim>
                                    <p:animEffect transition="in" filter="fade">
                                      <p:cBhvr>
                                        <p:cTn id="36" dur="1000"/>
                                        <p:tgtEl>
                                          <p:spTgt spid="2"/>
                                        </p:tgtEl>
                                      </p:cBhvr>
                                    </p:animEffect>
                                  </p:childTnLst>
                                </p:cTn>
                              </p:par>
                            </p:childTnLst>
                          </p:cTn>
                        </p:par>
                        <p:par>
                          <p:cTn id="37" fill="hold">
                            <p:stCondLst>
                              <p:cond delay="60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64104" y="1064226"/>
            <a:ext cx="1982765" cy="3014288"/>
            <a:chOff x="2112169" y="1122283"/>
            <a:chExt cx="1787843" cy="2717959"/>
          </a:xfrm>
        </p:grpSpPr>
        <p:sp>
          <p:nvSpPr>
            <p:cNvPr id="24" name="椭圆 2"/>
            <p:cNvSpPr/>
            <p:nvPr/>
          </p:nvSpPr>
          <p:spPr>
            <a:xfrm rot="16200000">
              <a:off x="1646873" y="1741170"/>
              <a:ext cx="2717959" cy="1480185"/>
            </a:xfrm>
            <a:custGeom>
              <a:avLst/>
              <a:gdLst/>
              <a:ahLst/>
              <a:cxnLst/>
              <a:rect l="l" t="t" r="r" b="b"/>
              <a:pathLst>
                <a:path w="5853422" h="2088232">
                  <a:moveTo>
                    <a:pt x="5853327" y="1044115"/>
                  </a:moveTo>
                  <a:cubicBezTo>
                    <a:pt x="5853327" y="1175504"/>
                    <a:pt x="4543040" y="2088214"/>
                    <a:pt x="2926711" y="2088231"/>
                  </a:cubicBezTo>
                  <a:lnTo>
                    <a:pt x="2926711" y="2088232"/>
                  </a:lnTo>
                  <a:cubicBezTo>
                    <a:pt x="1310381" y="2088215"/>
                    <a:pt x="95" y="1175506"/>
                    <a:pt x="95" y="1044116"/>
                  </a:cubicBezTo>
                  <a:cubicBezTo>
                    <a:pt x="-12956" y="945708"/>
                    <a:pt x="1310380" y="18"/>
                    <a:pt x="2926711" y="1"/>
                  </a:cubicBezTo>
                  <a:lnTo>
                    <a:pt x="2926711" y="0"/>
                  </a:lnTo>
                  <a:cubicBezTo>
                    <a:pt x="4543041" y="17"/>
                    <a:pt x="5866378" y="945707"/>
                    <a:pt x="5853327" y="1044115"/>
                  </a:cubicBezTo>
                  <a:close/>
                </a:path>
              </a:pathLst>
            </a:custGeom>
            <a:solidFill>
              <a:srgbClr val="B195C4"/>
            </a:solidFill>
            <a:ln w="25400" cap="flat" cmpd="sng" algn="ctr">
              <a:solidFill>
                <a:sysClr val="window" lastClr="FFFFFF"/>
              </a:solidFill>
              <a:prstDash val="solid"/>
            </a:ln>
            <a:effectLst>
              <a:outerShdw blurRad="546100" dist="203200" dir="5400000" algn="t" rotWithShape="0">
                <a:prstClr val="black">
                  <a:alpha val="40000"/>
                </a:prstClr>
              </a:out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5" name="椭圆 2"/>
            <p:cNvSpPr/>
            <p:nvPr/>
          </p:nvSpPr>
          <p:spPr>
            <a:xfrm rot="5400000" flipV="1">
              <a:off x="1907381" y="1883569"/>
              <a:ext cx="2197418" cy="1199674"/>
            </a:xfrm>
            <a:custGeom>
              <a:avLst/>
              <a:gdLst/>
              <a:ahLst/>
              <a:cxnLst/>
              <a:rect l="l" t="t" r="r" b="b"/>
              <a:pathLst>
                <a:path w="4732767" h="1692191">
                  <a:moveTo>
                    <a:pt x="77" y="846095"/>
                  </a:moveTo>
                  <a:cubicBezTo>
                    <a:pt x="77" y="952281"/>
                    <a:pt x="1056175" y="1688214"/>
                    <a:pt x="2361117" y="1691829"/>
                  </a:cubicBezTo>
                  <a:lnTo>
                    <a:pt x="2361117" y="1692191"/>
                  </a:lnTo>
                  <a:cubicBezTo>
                    <a:pt x="2362873" y="1692191"/>
                    <a:pt x="2364629" y="1692190"/>
                    <a:pt x="2366384" y="1692010"/>
                  </a:cubicBezTo>
                  <a:cubicBezTo>
                    <a:pt x="2368138" y="1692190"/>
                    <a:pt x="2369894" y="1692191"/>
                    <a:pt x="2371650" y="1692191"/>
                  </a:cubicBezTo>
                  <a:lnTo>
                    <a:pt x="2371650" y="1691829"/>
                  </a:lnTo>
                  <a:cubicBezTo>
                    <a:pt x="3676592" y="1688214"/>
                    <a:pt x="4732690" y="952281"/>
                    <a:pt x="4732690" y="846095"/>
                  </a:cubicBezTo>
                  <a:cubicBezTo>
                    <a:pt x="4743238" y="766564"/>
                    <a:pt x="3676649" y="4120"/>
                    <a:pt x="2371650" y="375"/>
                  </a:cubicBezTo>
                  <a:lnTo>
                    <a:pt x="2371650" y="0"/>
                  </a:lnTo>
                  <a:lnTo>
                    <a:pt x="2366384" y="187"/>
                  </a:lnTo>
                  <a:lnTo>
                    <a:pt x="2361117" y="0"/>
                  </a:lnTo>
                  <a:lnTo>
                    <a:pt x="2361117" y="375"/>
                  </a:lnTo>
                  <a:cubicBezTo>
                    <a:pt x="1056118" y="4120"/>
                    <a:pt x="-10471" y="766564"/>
                    <a:pt x="77" y="846095"/>
                  </a:cubicBezTo>
                  <a:close/>
                </a:path>
              </a:pathLst>
            </a:custGeom>
            <a:gradFill flip="none" rotWithShape="1">
              <a:gsLst>
                <a:gs pos="87000">
                  <a:srgbClr val="D0D0D0"/>
                </a:gs>
                <a:gs pos="2000">
                  <a:sysClr val="window" lastClr="FFFFFF">
                    <a:lumMod val="75000"/>
                  </a:sysClr>
                </a:gs>
                <a:gs pos="100000">
                  <a:srgbClr val="FBFBFB"/>
                </a:gs>
                <a:gs pos="13000">
                  <a:sysClr val="window" lastClr="FFFFFF"/>
                </a:gs>
              </a:gsLst>
              <a:lin ang="5400000" scaled="1"/>
              <a:tileRect/>
            </a:grad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pic>
          <p:nvPicPr>
            <p:cNvPr id="2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10800000" flipH="1">
              <a:off x="2112169" y="2305050"/>
              <a:ext cx="1787843" cy="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椭圆 2"/>
            <p:cNvSpPr/>
            <p:nvPr/>
          </p:nvSpPr>
          <p:spPr>
            <a:xfrm rot="16200000">
              <a:off x="1796891" y="1619250"/>
              <a:ext cx="1972628" cy="992505"/>
            </a:xfrm>
            <a:custGeom>
              <a:avLst/>
              <a:gdLst/>
              <a:ahLst/>
              <a:cxnLst/>
              <a:rect l="l" t="t" r="r" b="b"/>
              <a:pathLst>
                <a:path w="4248233" h="1400198">
                  <a:moveTo>
                    <a:pt x="4248138" y="1044115"/>
                  </a:moveTo>
                  <a:cubicBezTo>
                    <a:pt x="4248138" y="1074297"/>
                    <a:pt x="4178999" y="1145706"/>
                    <a:pt x="4052399" y="1237133"/>
                  </a:cubicBezTo>
                  <a:cubicBezTo>
                    <a:pt x="3509942" y="1440512"/>
                    <a:pt x="2726951" y="1461769"/>
                    <a:pt x="1903972" y="1254843"/>
                  </a:cubicBezTo>
                  <a:cubicBezTo>
                    <a:pt x="1066870" y="1044367"/>
                    <a:pt x="377880" y="645452"/>
                    <a:pt x="0" y="200691"/>
                  </a:cubicBezTo>
                  <a:cubicBezTo>
                    <a:pt x="397338" y="81589"/>
                    <a:pt x="846793" y="6"/>
                    <a:pt x="1321522" y="1"/>
                  </a:cubicBezTo>
                  <a:lnTo>
                    <a:pt x="1321522" y="0"/>
                  </a:lnTo>
                  <a:cubicBezTo>
                    <a:pt x="2937852" y="17"/>
                    <a:pt x="4261189" y="945707"/>
                    <a:pt x="4248138" y="1044115"/>
                  </a:cubicBezTo>
                  <a:close/>
                </a:path>
              </a:pathLst>
            </a:custGeom>
            <a:noFill/>
            <a:ln w="25400" cap="flat" cmpd="sng" algn="ctr">
              <a:noFill/>
              <a:prstDash val="solid"/>
            </a:ln>
            <a:effectLst/>
            <a:extLst>
              <a:ext uri="{909E8E84-426E-40DD-AFC4-6F175D3DCCD1}">
                <a14:hiddenFill xmlns:a14="http://schemas.microsoft.com/office/drawing/2010/main">
                  <a:solidFill>
                    <a:srgbClr val="B195C4"/>
                  </a:solidFill>
                </a14:hiddenFill>
              </a:ext>
            </a:ex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8" name="TextBox 27"/>
            <p:cNvSpPr txBox="1"/>
            <p:nvPr/>
          </p:nvSpPr>
          <p:spPr>
            <a:xfrm>
              <a:off x="2674621" y="1590676"/>
              <a:ext cx="663416" cy="6463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en-US" altLang="zh-CN" sz="4500" dirty="0">
                  <a:solidFill>
                    <a:srgbClr val="B195C4"/>
                  </a:solidFill>
                </a:rPr>
                <a:t>A</a:t>
              </a:r>
            </a:p>
          </p:txBody>
        </p:sp>
        <p:sp>
          <p:nvSpPr>
            <p:cNvPr id="2" name="TextBox 28"/>
            <p:cNvSpPr txBox="1"/>
            <p:nvPr/>
          </p:nvSpPr>
          <p:spPr>
            <a:xfrm>
              <a:off x="2419350" y="2118837"/>
              <a:ext cx="1130618" cy="27699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500" b="0" dirty="0">
                  <a:solidFill>
                    <a:srgbClr val="B195C4"/>
                  </a:solidFill>
                  <a:sym typeface="+mn-ea"/>
                </a:rPr>
                <a:t>添加标题</a:t>
              </a:r>
            </a:p>
          </p:txBody>
        </p:sp>
        <p:sp>
          <p:nvSpPr>
            <p:cNvPr id="3" name="TextBox 29"/>
            <p:cNvSpPr txBox="1"/>
            <p:nvPr/>
          </p:nvSpPr>
          <p:spPr>
            <a:xfrm>
              <a:off x="2544127" y="2446973"/>
              <a:ext cx="881063" cy="900246"/>
            </a:xfrm>
            <a:prstGeom prst="rect">
              <a:avLst/>
            </a:prstGeom>
            <a:noFill/>
          </p:spPr>
          <p:txBody>
            <a:bodyPr wrap="square" rtlCol="0">
              <a:spAutoFit/>
            </a:bodyPr>
            <a:lstStyle/>
            <a:p>
              <a:pPr>
                <a:defRPr/>
              </a:pPr>
              <a:r>
                <a:rPr lang="zh-CN" altLang="zh-CN" sz="1050" dirty="0">
                  <a:solidFill>
                    <a:srgbClr val="B195C4"/>
                  </a:solidFill>
                  <a:latin typeface="微软雅黑" panose="020B0503020204020204" charset="-122"/>
                  <a:ea typeface="微软雅黑" panose="020B0503020204020204" charset="-122"/>
                  <a:sym typeface="+mn-ea"/>
                </a:rPr>
                <a:t>请在此添加您的文字内容，请在此添加您的文字内容。</a:t>
              </a:r>
              <a:endParaRPr lang="zh-CN" altLang="zh-CN" sz="1050" kern="0" dirty="0">
                <a:solidFill>
                  <a:srgbClr val="B195C4"/>
                </a:solidFill>
                <a:latin typeface="微软雅黑" panose="020B0503020204020204" charset="-122"/>
                <a:ea typeface="微软雅黑" panose="020B0503020204020204" charset="-122"/>
                <a:cs typeface="Arial" panose="020B0604020202020204" pitchFamily="34" charset="0"/>
                <a:sym typeface="+mn-ea"/>
              </a:endParaRPr>
            </a:p>
          </p:txBody>
        </p:sp>
      </p:grpSp>
      <p:grpSp>
        <p:nvGrpSpPr>
          <p:cNvPr id="5" name="组合 4"/>
          <p:cNvGrpSpPr/>
          <p:nvPr/>
        </p:nvGrpSpPr>
        <p:grpSpPr>
          <a:xfrm>
            <a:off x="3423444" y="1064226"/>
            <a:ext cx="1982765" cy="3014288"/>
            <a:chOff x="3847147" y="1122283"/>
            <a:chExt cx="1787843" cy="2717959"/>
          </a:xfrm>
        </p:grpSpPr>
        <p:sp>
          <p:nvSpPr>
            <p:cNvPr id="31" name="椭圆 2"/>
            <p:cNvSpPr/>
            <p:nvPr/>
          </p:nvSpPr>
          <p:spPr>
            <a:xfrm rot="16200000">
              <a:off x="3381852" y="1741170"/>
              <a:ext cx="2717959" cy="1480185"/>
            </a:xfrm>
            <a:custGeom>
              <a:avLst/>
              <a:gdLst/>
              <a:ahLst/>
              <a:cxnLst/>
              <a:rect l="l" t="t" r="r" b="b"/>
              <a:pathLst>
                <a:path w="5853422" h="2088232">
                  <a:moveTo>
                    <a:pt x="5853327" y="1044115"/>
                  </a:moveTo>
                  <a:cubicBezTo>
                    <a:pt x="5853327" y="1175504"/>
                    <a:pt x="4543040" y="2088214"/>
                    <a:pt x="2926711" y="2088231"/>
                  </a:cubicBezTo>
                  <a:lnTo>
                    <a:pt x="2926711" y="2088232"/>
                  </a:lnTo>
                  <a:cubicBezTo>
                    <a:pt x="1310381" y="2088215"/>
                    <a:pt x="95" y="1175506"/>
                    <a:pt x="95" y="1044116"/>
                  </a:cubicBezTo>
                  <a:cubicBezTo>
                    <a:pt x="-12956" y="945708"/>
                    <a:pt x="1310380" y="18"/>
                    <a:pt x="2926711" y="1"/>
                  </a:cubicBezTo>
                  <a:lnTo>
                    <a:pt x="2926711" y="0"/>
                  </a:lnTo>
                  <a:cubicBezTo>
                    <a:pt x="4543041" y="17"/>
                    <a:pt x="5866378" y="945707"/>
                    <a:pt x="5853327" y="1044115"/>
                  </a:cubicBezTo>
                  <a:close/>
                </a:path>
              </a:pathLst>
            </a:custGeom>
            <a:solidFill>
              <a:srgbClr val="3CB9EC"/>
            </a:solidFill>
            <a:ln w="25400" cap="flat" cmpd="sng" algn="ctr">
              <a:solidFill>
                <a:sysClr val="window" lastClr="FFFFFF"/>
              </a:solidFill>
              <a:prstDash val="solid"/>
            </a:ln>
            <a:effectLst>
              <a:outerShdw blurRad="546100" dist="203200" dir="5400000" algn="t" rotWithShape="0">
                <a:prstClr val="black">
                  <a:alpha val="40000"/>
                </a:prstClr>
              </a:out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2" name="椭圆 2"/>
            <p:cNvSpPr/>
            <p:nvPr/>
          </p:nvSpPr>
          <p:spPr>
            <a:xfrm rot="5400000" flipV="1">
              <a:off x="3642360" y="1883569"/>
              <a:ext cx="2197418" cy="1199674"/>
            </a:xfrm>
            <a:custGeom>
              <a:avLst/>
              <a:gdLst/>
              <a:ahLst/>
              <a:cxnLst/>
              <a:rect l="l" t="t" r="r" b="b"/>
              <a:pathLst>
                <a:path w="4732767" h="1692191">
                  <a:moveTo>
                    <a:pt x="77" y="846095"/>
                  </a:moveTo>
                  <a:cubicBezTo>
                    <a:pt x="77" y="952281"/>
                    <a:pt x="1056175" y="1688214"/>
                    <a:pt x="2361117" y="1691829"/>
                  </a:cubicBezTo>
                  <a:lnTo>
                    <a:pt x="2361117" y="1692191"/>
                  </a:lnTo>
                  <a:cubicBezTo>
                    <a:pt x="2362873" y="1692191"/>
                    <a:pt x="2364629" y="1692190"/>
                    <a:pt x="2366384" y="1692010"/>
                  </a:cubicBezTo>
                  <a:cubicBezTo>
                    <a:pt x="2368138" y="1692190"/>
                    <a:pt x="2369894" y="1692191"/>
                    <a:pt x="2371650" y="1692191"/>
                  </a:cubicBezTo>
                  <a:lnTo>
                    <a:pt x="2371650" y="1691829"/>
                  </a:lnTo>
                  <a:cubicBezTo>
                    <a:pt x="3676592" y="1688214"/>
                    <a:pt x="4732690" y="952281"/>
                    <a:pt x="4732690" y="846095"/>
                  </a:cubicBezTo>
                  <a:cubicBezTo>
                    <a:pt x="4743238" y="766564"/>
                    <a:pt x="3676649" y="4120"/>
                    <a:pt x="2371650" y="375"/>
                  </a:cubicBezTo>
                  <a:lnTo>
                    <a:pt x="2371650" y="0"/>
                  </a:lnTo>
                  <a:lnTo>
                    <a:pt x="2366384" y="187"/>
                  </a:lnTo>
                  <a:lnTo>
                    <a:pt x="2361117" y="0"/>
                  </a:lnTo>
                  <a:lnTo>
                    <a:pt x="2361117" y="375"/>
                  </a:lnTo>
                  <a:cubicBezTo>
                    <a:pt x="1056118" y="4120"/>
                    <a:pt x="-10471" y="766564"/>
                    <a:pt x="77" y="846095"/>
                  </a:cubicBezTo>
                  <a:close/>
                </a:path>
              </a:pathLst>
            </a:custGeom>
            <a:gradFill flip="none" rotWithShape="1">
              <a:gsLst>
                <a:gs pos="87000">
                  <a:srgbClr val="D0D0D0"/>
                </a:gs>
                <a:gs pos="2000">
                  <a:sysClr val="window" lastClr="FFFFFF">
                    <a:lumMod val="75000"/>
                  </a:sysClr>
                </a:gs>
                <a:gs pos="100000">
                  <a:srgbClr val="FBFBFB"/>
                </a:gs>
                <a:gs pos="13000">
                  <a:sysClr val="window" lastClr="FFFFFF"/>
                </a:gs>
              </a:gsLst>
              <a:lin ang="5400000" scaled="1"/>
              <a:tileRect/>
            </a:grad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pic>
          <p:nvPicPr>
            <p:cNvPr id="3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10800000" flipH="1">
              <a:off x="3847147" y="2305050"/>
              <a:ext cx="1787843" cy="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椭圆 2"/>
            <p:cNvSpPr/>
            <p:nvPr/>
          </p:nvSpPr>
          <p:spPr>
            <a:xfrm rot="16200000">
              <a:off x="3531870" y="1619250"/>
              <a:ext cx="1972628" cy="992505"/>
            </a:xfrm>
            <a:custGeom>
              <a:avLst/>
              <a:gdLst/>
              <a:ahLst/>
              <a:cxnLst/>
              <a:rect l="l" t="t" r="r" b="b"/>
              <a:pathLst>
                <a:path w="4248233" h="1400198">
                  <a:moveTo>
                    <a:pt x="4248138" y="1044115"/>
                  </a:moveTo>
                  <a:cubicBezTo>
                    <a:pt x="4248138" y="1074297"/>
                    <a:pt x="4178999" y="1145706"/>
                    <a:pt x="4052399" y="1237133"/>
                  </a:cubicBezTo>
                  <a:cubicBezTo>
                    <a:pt x="3509942" y="1440512"/>
                    <a:pt x="2726951" y="1461769"/>
                    <a:pt x="1903972" y="1254843"/>
                  </a:cubicBezTo>
                  <a:cubicBezTo>
                    <a:pt x="1066870" y="1044367"/>
                    <a:pt x="377880" y="645452"/>
                    <a:pt x="0" y="200691"/>
                  </a:cubicBezTo>
                  <a:cubicBezTo>
                    <a:pt x="397338" y="81589"/>
                    <a:pt x="846793" y="6"/>
                    <a:pt x="1321522" y="1"/>
                  </a:cubicBezTo>
                  <a:lnTo>
                    <a:pt x="1321522" y="0"/>
                  </a:lnTo>
                  <a:cubicBezTo>
                    <a:pt x="2937852" y="17"/>
                    <a:pt x="4261189" y="945707"/>
                    <a:pt x="4248138" y="1044115"/>
                  </a:cubicBezTo>
                  <a:close/>
                </a:path>
              </a:pathLst>
            </a:custGeom>
            <a:solidFill>
              <a:srgbClr val="FFFFFF">
                <a:alpha val="30980"/>
              </a:srgbClr>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5" name="TextBox 34"/>
            <p:cNvSpPr txBox="1"/>
            <p:nvPr/>
          </p:nvSpPr>
          <p:spPr>
            <a:xfrm>
              <a:off x="4409599" y="1590676"/>
              <a:ext cx="663416" cy="6463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en-US" altLang="zh-CN" sz="4500" dirty="0">
                  <a:solidFill>
                    <a:srgbClr val="3CB9EC"/>
                  </a:solidFill>
                </a:rPr>
                <a:t>B</a:t>
              </a:r>
            </a:p>
          </p:txBody>
        </p:sp>
        <p:sp>
          <p:nvSpPr>
            <p:cNvPr id="36" name="TextBox 35"/>
            <p:cNvSpPr txBox="1"/>
            <p:nvPr/>
          </p:nvSpPr>
          <p:spPr>
            <a:xfrm>
              <a:off x="4141470" y="2098358"/>
              <a:ext cx="1130618" cy="27699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500" b="0" dirty="0">
                  <a:solidFill>
                    <a:srgbClr val="3CB9EC"/>
                  </a:solidFill>
                  <a:sym typeface="+mn-ea"/>
                </a:rPr>
                <a:t>添加标题</a:t>
              </a:r>
            </a:p>
          </p:txBody>
        </p:sp>
        <p:sp>
          <p:nvSpPr>
            <p:cNvPr id="37" name="TextBox 36"/>
            <p:cNvSpPr txBox="1"/>
            <p:nvPr/>
          </p:nvSpPr>
          <p:spPr>
            <a:xfrm>
              <a:off x="4324826" y="2403634"/>
              <a:ext cx="835343" cy="1061829"/>
            </a:xfrm>
            <a:prstGeom prst="rect">
              <a:avLst/>
            </a:prstGeom>
            <a:noFill/>
          </p:spPr>
          <p:txBody>
            <a:bodyPr wrap="square" rtlCol="0">
              <a:spAutoFit/>
            </a:bodyPr>
            <a:lstStyle/>
            <a:p>
              <a:pPr>
                <a:defRPr/>
              </a:pPr>
              <a:r>
                <a:rPr lang="zh-CN" altLang="zh-CN" sz="1050" dirty="0">
                  <a:solidFill>
                    <a:srgbClr val="3CB9EC"/>
                  </a:solidFill>
                  <a:latin typeface="微软雅黑" panose="020B0503020204020204" charset="-122"/>
                  <a:ea typeface="微软雅黑" panose="020B0503020204020204" charset="-122"/>
                  <a:sym typeface="+mn-ea"/>
                </a:rPr>
                <a:t>请在此添加您的文字内容，请在此添加您的文字内容。</a:t>
              </a:r>
              <a:endParaRPr lang="zh-CN" altLang="zh-CN" sz="1050" kern="0" dirty="0">
                <a:solidFill>
                  <a:srgbClr val="3CB9EC"/>
                </a:solidFill>
                <a:latin typeface="微软雅黑" panose="020B0503020204020204" charset="-122"/>
                <a:ea typeface="微软雅黑" panose="020B0503020204020204" charset="-122"/>
                <a:cs typeface="Arial" panose="020B0604020202020204" pitchFamily="34" charset="0"/>
                <a:sym typeface="+mn-ea"/>
              </a:endParaRPr>
            </a:p>
          </p:txBody>
        </p:sp>
      </p:grpSp>
      <p:grpSp>
        <p:nvGrpSpPr>
          <p:cNvPr id="6" name="组合 5"/>
          <p:cNvGrpSpPr/>
          <p:nvPr/>
        </p:nvGrpSpPr>
        <p:grpSpPr>
          <a:xfrm>
            <a:off x="5582784" y="1064226"/>
            <a:ext cx="1982765" cy="3014288"/>
            <a:chOff x="5574506" y="1122283"/>
            <a:chExt cx="1787843" cy="2717959"/>
          </a:xfrm>
        </p:grpSpPr>
        <p:sp>
          <p:nvSpPr>
            <p:cNvPr id="38" name="椭圆 2"/>
            <p:cNvSpPr/>
            <p:nvPr/>
          </p:nvSpPr>
          <p:spPr>
            <a:xfrm rot="16200000">
              <a:off x="5109687" y="1741170"/>
              <a:ext cx="2717959" cy="1480185"/>
            </a:xfrm>
            <a:custGeom>
              <a:avLst/>
              <a:gdLst/>
              <a:ahLst/>
              <a:cxnLst/>
              <a:rect l="l" t="t" r="r" b="b"/>
              <a:pathLst>
                <a:path w="5853422" h="2088232">
                  <a:moveTo>
                    <a:pt x="5853327" y="1044115"/>
                  </a:moveTo>
                  <a:cubicBezTo>
                    <a:pt x="5853327" y="1175504"/>
                    <a:pt x="4543040" y="2088214"/>
                    <a:pt x="2926711" y="2088231"/>
                  </a:cubicBezTo>
                  <a:lnTo>
                    <a:pt x="2926711" y="2088232"/>
                  </a:lnTo>
                  <a:cubicBezTo>
                    <a:pt x="1310381" y="2088215"/>
                    <a:pt x="95" y="1175506"/>
                    <a:pt x="95" y="1044116"/>
                  </a:cubicBezTo>
                  <a:cubicBezTo>
                    <a:pt x="-12956" y="945708"/>
                    <a:pt x="1310380" y="18"/>
                    <a:pt x="2926711" y="1"/>
                  </a:cubicBezTo>
                  <a:lnTo>
                    <a:pt x="2926711" y="0"/>
                  </a:lnTo>
                  <a:cubicBezTo>
                    <a:pt x="4543041" y="17"/>
                    <a:pt x="5866378" y="945707"/>
                    <a:pt x="5853327" y="1044115"/>
                  </a:cubicBezTo>
                  <a:close/>
                </a:path>
              </a:pathLst>
            </a:custGeom>
            <a:solidFill>
              <a:srgbClr val="EE8398"/>
            </a:solidFill>
            <a:ln w="25400" cap="flat" cmpd="sng" algn="ctr">
              <a:solidFill>
                <a:sysClr val="window" lastClr="FFFFFF"/>
              </a:solidFill>
              <a:prstDash val="solid"/>
            </a:ln>
            <a:effectLst>
              <a:outerShdw blurRad="546100" dist="203200" dir="5400000" algn="t" rotWithShape="0">
                <a:prstClr val="black">
                  <a:alpha val="40000"/>
                </a:prstClr>
              </a:out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9" name="椭圆 2"/>
            <p:cNvSpPr/>
            <p:nvPr/>
          </p:nvSpPr>
          <p:spPr>
            <a:xfrm rot="5400000" flipV="1">
              <a:off x="5369719" y="1883569"/>
              <a:ext cx="2197418" cy="1199674"/>
            </a:xfrm>
            <a:custGeom>
              <a:avLst/>
              <a:gdLst/>
              <a:ahLst/>
              <a:cxnLst/>
              <a:rect l="l" t="t" r="r" b="b"/>
              <a:pathLst>
                <a:path w="4732767" h="1692191">
                  <a:moveTo>
                    <a:pt x="77" y="846095"/>
                  </a:moveTo>
                  <a:cubicBezTo>
                    <a:pt x="77" y="952281"/>
                    <a:pt x="1056175" y="1688214"/>
                    <a:pt x="2361117" y="1691829"/>
                  </a:cubicBezTo>
                  <a:lnTo>
                    <a:pt x="2361117" y="1692191"/>
                  </a:lnTo>
                  <a:cubicBezTo>
                    <a:pt x="2362873" y="1692191"/>
                    <a:pt x="2364629" y="1692190"/>
                    <a:pt x="2366384" y="1692010"/>
                  </a:cubicBezTo>
                  <a:cubicBezTo>
                    <a:pt x="2368138" y="1692190"/>
                    <a:pt x="2369894" y="1692191"/>
                    <a:pt x="2371650" y="1692191"/>
                  </a:cubicBezTo>
                  <a:lnTo>
                    <a:pt x="2371650" y="1691829"/>
                  </a:lnTo>
                  <a:cubicBezTo>
                    <a:pt x="3676592" y="1688214"/>
                    <a:pt x="4732690" y="952281"/>
                    <a:pt x="4732690" y="846095"/>
                  </a:cubicBezTo>
                  <a:cubicBezTo>
                    <a:pt x="4743238" y="766564"/>
                    <a:pt x="3676649" y="4120"/>
                    <a:pt x="2371650" y="375"/>
                  </a:cubicBezTo>
                  <a:lnTo>
                    <a:pt x="2371650" y="0"/>
                  </a:lnTo>
                  <a:lnTo>
                    <a:pt x="2366384" y="187"/>
                  </a:lnTo>
                  <a:lnTo>
                    <a:pt x="2361117" y="0"/>
                  </a:lnTo>
                  <a:lnTo>
                    <a:pt x="2361117" y="375"/>
                  </a:lnTo>
                  <a:cubicBezTo>
                    <a:pt x="1056118" y="4120"/>
                    <a:pt x="-10471" y="766564"/>
                    <a:pt x="77" y="846095"/>
                  </a:cubicBezTo>
                  <a:close/>
                </a:path>
              </a:pathLst>
            </a:custGeom>
            <a:gradFill flip="none" rotWithShape="1">
              <a:gsLst>
                <a:gs pos="87000">
                  <a:srgbClr val="D0D0D0"/>
                </a:gs>
                <a:gs pos="2000">
                  <a:sysClr val="window" lastClr="FFFFFF">
                    <a:lumMod val="75000"/>
                  </a:sysClr>
                </a:gs>
                <a:gs pos="100000">
                  <a:srgbClr val="FBFBFB"/>
                </a:gs>
                <a:gs pos="13000">
                  <a:sysClr val="window" lastClr="FFFFFF"/>
                </a:gs>
              </a:gsLst>
              <a:lin ang="5400000" scaled="1"/>
              <a:tileRect/>
            </a:grad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pic>
          <p:nvPicPr>
            <p:cNvPr id="4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10800000" flipH="1">
              <a:off x="5574506" y="2305050"/>
              <a:ext cx="1787843" cy="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椭圆 2"/>
            <p:cNvSpPr/>
            <p:nvPr/>
          </p:nvSpPr>
          <p:spPr>
            <a:xfrm rot="16200000">
              <a:off x="5259229" y="1619250"/>
              <a:ext cx="1972628" cy="992505"/>
            </a:xfrm>
            <a:custGeom>
              <a:avLst/>
              <a:gdLst/>
              <a:ahLst/>
              <a:cxnLst/>
              <a:rect l="l" t="t" r="r" b="b"/>
              <a:pathLst>
                <a:path w="4248233" h="1400198">
                  <a:moveTo>
                    <a:pt x="4248138" y="1044115"/>
                  </a:moveTo>
                  <a:cubicBezTo>
                    <a:pt x="4248138" y="1074297"/>
                    <a:pt x="4178999" y="1145706"/>
                    <a:pt x="4052399" y="1237133"/>
                  </a:cubicBezTo>
                  <a:cubicBezTo>
                    <a:pt x="3509942" y="1440512"/>
                    <a:pt x="2726951" y="1461769"/>
                    <a:pt x="1903972" y="1254843"/>
                  </a:cubicBezTo>
                  <a:cubicBezTo>
                    <a:pt x="1066870" y="1044367"/>
                    <a:pt x="377880" y="645452"/>
                    <a:pt x="0" y="200691"/>
                  </a:cubicBezTo>
                  <a:cubicBezTo>
                    <a:pt x="397338" y="81589"/>
                    <a:pt x="846793" y="6"/>
                    <a:pt x="1321522" y="1"/>
                  </a:cubicBezTo>
                  <a:lnTo>
                    <a:pt x="1321522" y="0"/>
                  </a:lnTo>
                  <a:cubicBezTo>
                    <a:pt x="2937852" y="17"/>
                    <a:pt x="4261189" y="945707"/>
                    <a:pt x="4248138" y="1044115"/>
                  </a:cubicBezTo>
                  <a:close/>
                </a:path>
              </a:pathLst>
            </a:custGeom>
            <a:solidFill>
              <a:srgbClr val="FFFFFF">
                <a:alpha val="30980"/>
              </a:srgbClr>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42" name="TextBox 41"/>
            <p:cNvSpPr txBox="1"/>
            <p:nvPr/>
          </p:nvSpPr>
          <p:spPr>
            <a:xfrm>
              <a:off x="6136482" y="1590676"/>
              <a:ext cx="663416" cy="6463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en-US" altLang="zh-CN" sz="4500" dirty="0">
                  <a:solidFill>
                    <a:srgbClr val="EE8398"/>
                  </a:solidFill>
                </a:rPr>
                <a:t>C</a:t>
              </a:r>
            </a:p>
          </p:txBody>
        </p:sp>
        <p:sp>
          <p:nvSpPr>
            <p:cNvPr id="43" name="TextBox 42"/>
            <p:cNvSpPr txBox="1"/>
            <p:nvPr/>
          </p:nvSpPr>
          <p:spPr>
            <a:xfrm>
              <a:off x="5868829" y="2072164"/>
              <a:ext cx="1130618" cy="27699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500" b="0" dirty="0">
                  <a:solidFill>
                    <a:srgbClr val="EE8398"/>
                  </a:solidFill>
                  <a:sym typeface="+mn-ea"/>
                </a:rPr>
                <a:t>添加标题</a:t>
              </a:r>
            </a:p>
          </p:txBody>
        </p:sp>
        <p:sp>
          <p:nvSpPr>
            <p:cNvPr id="44" name="TextBox 43"/>
            <p:cNvSpPr txBox="1"/>
            <p:nvPr/>
          </p:nvSpPr>
          <p:spPr>
            <a:xfrm>
              <a:off x="6045994" y="2403634"/>
              <a:ext cx="845820" cy="1061829"/>
            </a:xfrm>
            <a:prstGeom prst="rect">
              <a:avLst/>
            </a:prstGeom>
            <a:noFill/>
          </p:spPr>
          <p:txBody>
            <a:bodyPr wrap="square" rtlCol="0">
              <a:spAutoFit/>
            </a:bodyPr>
            <a:lstStyle/>
            <a:p>
              <a:pPr>
                <a:defRPr/>
              </a:pPr>
              <a:r>
                <a:rPr lang="zh-CN" altLang="zh-CN" sz="1050" dirty="0">
                  <a:solidFill>
                    <a:srgbClr val="EE8398"/>
                  </a:solidFill>
                  <a:latin typeface="微软雅黑" panose="020B0503020204020204" charset="-122"/>
                  <a:ea typeface="微软雅黑" panose="020B0503020204020204" charset="-122"/>
                  <a:sym typeface="+mn-ea"/>
                </a:rPr>
                <a:t>请在此添加您的文字内容，请在此添加您的文字内容。</a:t>
              </a:r>
              <a:endParaRPr lang="zh-CN" altLang="zh-CN" sz="1050" kern="0" dirty="0">
                <a:solidFill>
                  <a:srgbClr val="EE8398"/>
                </a:solidFill>
                <a:latin typeface="微软雅黑" panose="020B0503020204020204" charset="-122"/>
                <a:ea typeface="微软雅黑" panose="020B0503020204020204" charset="-122"/>
                <a:cs typeface="Arial" panose="020B0604020202020204" pitchFamily="34" charset="0"/>
                <a:sym typeface="+mn-ea"/>
              </a:endParaRPr>
            </a:p>
          </p:txBody>
        </p:sp>
      </p:grpSp>
    </p:spTree>
    <p:extLst>
      <p:ext uri="{BB962C8B-B14F-4D97-AF65-F5344CB8AC3E}">
        <p14:creationId xmlns:p14="http://schemas.microsoft.com/office/powerpoint/2010/main" val="281160831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75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750" fill="hold"/>
                                        <p:tgtEl>
                                          <p:spTgt spid="6"/>
                                        </p:tgtEl>
                                        <p:attrNameLst>
                                          <p:attrName>ppt_w</p:attrName>
                                        </p:attrNameLst>
                                      </p:cBhvr>
                                      <p:tavLst>
                                        <p:tav tm="0">
                                          <p:val>
                                            <p:fltVal val="0"/>
                                          </p:val>
                                        </p:tav>
                                        <p:tav tm="100000">
                                          <p:val>
                                            <p:strVal val="#ppt_w"/>
                                          </p:val>
                                        </p:tav>
                                      </p:tavLst>
                                    </p:anim>
                                    <p:anim calcmode="lin" valueType="num">
                                      <p:cBhvr>
                                        <p:cTn id="18" dur="7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387783" y="1726202"/>
            <a:ext cx="1253966" cy="1871172"/>
            <a:chOff x="6387783" y="1726202"/>
            <a:chExt cx="1253966" cy="1871172"/>
          </a:xfrm>
        </p:grpSpPr>
        <p:sp>
          <p:nvSpPr>
            <p:cNvPr id="7" name="椭圆 6"/>
            <p:cNvSpPr/>
            <p:nvPr/>
          </p:nvSpPr>
          <p:spPr>
            <a:xfrm>
              <a:off x="6413976" y="1726202"/>
              <a:ext cx="1082040" cy="999649"/>
            </a:xfrm>
            <a:prstGeom prst="ellipse">
              <a:avLst/>
            </a:prstGeom>
            <a:solidFill>
              <a:srgbClr val="EE8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KSO_Shape"/>
            <p:cNvSpPr/>
            <p:nvPr/>
          </p:nvSpPr>
          <p:spPr bwMode="auto">
            <a:xfrm>
              <a:off x="6764497" y="2001475"/>
              <a:ext cx="380524" cy="450056"/>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endParaRPr>
            </a:p>
          </p:txBody>
        </p:sp>
        <p:sp>
          <p:nvSpPr>
            <p:cNvPr id="94" name="TextBox 76"/>
            <p:cNvSpPr txBox="1"/>
            <p:nvPr/>
          </p:nvSpPr>
          <p:spPr>
            <a:xfrm>
              <a:off x="6605906" y="2978740"/>
              <a:ext cx="817721" cy="276999"/>
            </a:xfrm>
            <a:prstGeom prst="rect">
              <a:avLst/>
            </a:prstGeom>
            <a:noFill/>
          </p:spPr>
          <p:txBody>
            <a:bodyPr wrap="square" rtlCol="0">
              <a:spAutoFit/>
            </a:bodyPr>
            <a:lstStyle/>
            <a:p>
              <a:pPr algn="ctr"/>
              <a:r>
                <a:rPr lang="zh-CN" altLang="en-US" sz="1200" dirty="0">
                  <a:solidFill>
                    <a:srgbClr val="EE8398"/>
                  </a:solidFill>
                  <a:latin typeface="微软雅黑" panose="020B0503020204020204" charset="-122"/>
                  <a:ea typeface="微软雅黑" panose="020B0503020204020204" charset="-122"/>
                </a:rPr>
                <a:t>添加标题</a:t>
              </a:r>
            </a:p>
          </p:txBody>
        </p:sp>
        <p:sp>
          <p:nvSpPr>
            <p:cNvPr id="95" name="文本框 94"/>
            <p:cNvSpPr txBox="1"/>
            <p:nvPr/>
          </p:nvSpPr>
          <p:spPr>
            <a:xfrm>
              <a:off x="6387783" y="3204959"/>
              <a:ext cx="1253966" cy="392415"/>
            </a:xfrm>
            <a:prstGeom prst="rect">
              <a:avLst/>
            </a:prstGeom>
            <a:noFill/>
          </p:spPr>
          <p:txBody>
            <a:bodyPr wrap="square" rtlCol="0">
              <a:spAutoFit/>
            </a:bodyPr>
            <a:lstStyle/>
            <a:p>
              <a:pPr algn="l">
                <a:lnSpc>
                  <a:spcPct val="130000"/>
                </a:lnSpc>
              </a:pPr>
              <a:r>
                <a:rPr lang="zh-CN" altLang="en-US" sz="750" dirty="0">
                  <a:solidFill>
                    <a:srgbClr val="EE8398"/>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EE8398"/>
                  </a:solidFill>
                  <a:latin typeface="微软雅黑" panose="020B0503020204020204" charset="-122"/>
                  <a:ea typeface="微软雅黑" panose="020B0503020204020204" charset="-122"/>
                  <a:sym typeface="+mn-ea"/>
                </a:rPr>
                <a:t>请在此添加您的文字内容。</a:t>
              </a:r>
              <a:endParaRPr lang="zh-CN" altLang="zh-CN" sz="750" dirty="0">
                <a:solidFill>
                  <a:srgbClr val="EE8398"/>
                </a:solidFill>
                <a:latin typeface="微软雅黑" panose="020B0503020204020204" charset="-122"/>
                <a:ea typeface="微软雅黑" panose="020B0503020204020204" charset="-122"/>
                <a:sym typeface="+mn-ea"/>
              </a:endParaRPr>
            </a:p>
          </p:txBody>
        </p:sp>
      </p:grpSp>
      <p:grpSp>
        <p:nvGrpSpPr>
          <p:cNvPr id="16" name="组合 15"/>
          <p:cNvGrpSpPr/>
          <p:nvPr/>
        </p:nvGrpSpPr>
        <p:grpSpPr>
          <a:xfrm>
            <a:off x="4722813" y="1726679"/>
            <a:ext cx="1253966" cy="1870695"/>
            <a:chOff x="4722813" y="1726679"/>
            <a:chExt cx="1253966" cy="1870695"/>
          </a:xfrm>
        </p:grpSpPr>
        <p:sp>
          <p:nvSpPr>
            <p:cNvPr id="5" name="椭圆 4"/>
            <p:cNvSpPr/>
            <p:nvPr/>
          </p:nvSpPr>
          <p:spPr>
            <a:xfrm>
              <a:off x="4808538" y="1726679"/>
              <a:ext cx="1082040" cy="999649"/>
            </a:xfrm>
            <a:prstGeom prst="ellipse">
              <a:avLst/>
            </a:prstGeom>
            <a:solidFill>
              <a:srgbClr val="77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KSO_Shape"/>
            <p:cNvSpPr/>
            <p:nvPr/>
          </p:nvSpPr>
          <p:spPr bwMode="auto">
            <a:xfrm>
              <a:off x="5110480" y="2001475"/>
              <a:ext cx="477679" cy="449580"/>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endParaRPr>
            </a:p>
          </p:txBody>
        </p:sp>
        <p:sp>
          <p:nvSpPr>
            <p:cNvPr id="10" name="TextBox 76"/>
            <p:cNvSpPr txBox="1"/>
            <p:nvPr/>
          </p:nvSpPr>
          <p:spPr>
            <a:xfrm>
              <a:off x="4940936" y="2978740"/>
              <a:ext cx="817721" cy="276999"/>
            </a:xfrm>
            <a:prstGeom prst="rect">
              <a:avLst/>
            </a:prstGeom>
            <a:noFill/>
          </p:spPr>
          <p:txBody>
            <a:bodyPr wrap="square" rtlCol="0">
              <a:spAutoFit/>
            </a:bodyPr>
            <a:lstStyle/>
            <a:p>
              <a:pPr algn="ctr"/>
              <a:r>
                <a:rPr lang="zh-CN" altLang="en-US" sz="1200" dirty="0">
                  <a:solidFill>
                    <a:srgbClr val="7FBF36"/>
                  </a:solidFill>
                  <a:latin typeface="微软雅黑" panose="020B0503020204020204" charset="-122"/>
                  <a:ea typeface="微软雅黑" panose="020B0503020204020204" charset="-122"/>
                </a:rPr>
                <a:t>添加标题</a:t>
              </a:r>
            </a:p>
          </p:txBody>
        </p:sp>
        <p:sp>
          <p:nvSpPr>
            <p:cNvPr id="11" name="文本框 10"/>
            <p:cNvSpPr txBox="1"/>
            <p:nvPr/>
          </p:nvSpPr>
          <p:spPr>
            <a:xfrm>
              <a:off x="4722813" y="3204959"/>
              <a:ext cx="1253966" cy="392415"/>
            </a:xfrm>
            <a:prstGeom prst="rect">
              <a:avLst/>
            </a:prstGeom>
            <a:noFill/>
          </p:spPr>
          <p:txBody>
            <a:bodyPr wrap="square" rtlCol="0">
              <a:spAutoFit/>
            </a:bodyPr>
            <a:lstStyle/>
            <a:p>
              <a:pPr algn="l">
                <a:lnSpc>
                  <a:spcPct val="130000"/>
                </a:lnSpc>
              </a:pPr>
              <a:r>
                <a:rPr lang="zh-CN" altLang="en-US" sz="750" dirty="0">
                  <a:solidFill>
                    <a:srgbClr val="7FBF36"/>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7FBF36"/>
                  </a:solidFill>
                  <a:latin typeface="微软雅黑" panose="020B0503020204020204" charset="-122"/>
                  <a:ea typeface="微软雅黑" panose="020B0503020204020204" charset="-122"/>
                  <a:sym typeface="+mn-ea"/>
                </a:rPr>
                <a:t>请在此添加您的文字内容。</a:t>
              </a:r>
              <a:endParaRPr lang="zh-CN" altLang="zh-CN" sz="750" dirty="0">
                <a:solidFill>
                  <a:srgbClr val="7FBF36"/>
                </a:solidFill>
                <a:latin typeface="微软雅黑" panose="020B0503020204020204" charset="-122"/>
                <a:ea typeface="微软雅黑" panose="020B0503020204020204" charset="-122"/>
                <a:sym typeface="+mn-ea"/>
              </a:endParaRPr>
            </a:p>
          </p:txBody>
        </p:sp>
      </p:grpSp>
      <p:grpSp>
        <p:nvGrpSpPr>
          <p:cNvPr id="9" name="组合 8"/>
          <p:cNvGrpSpPr/>
          <p:nvPr/>
        </p:nvGrpSpPr>
        <p:grpSpPr>
          <a:xfrm>
            <a:off x="3117374" y="1726202"/>
            <a:ext cx="1253966" cy="1871172"/>
            <a:chOff x="3117374" y="1726202"/>
            <a:chExt cx="1253966" cy="1871172"/>
          </a:xfrm>
        </p:grpSpPr>
        <p:sp>
          <p:nvSpPr>
            <p:cNvPr id="3" name="椭圆 2"/>
            <p:cNvSpPr/>
            <p:nvPr/>
          </p:nvSpPr>
          <p:spPr>
            <a:xfrm>
              <a:off x="3203099" y="1726202"/>
              <a:ext cx="1082040" cy="999649"/>
            </a:xfrm>
            <a:prstGeom prst="ellipse">
              <a:avLst/>
            </a:prstGeom>
            <a:solidFill>
              <a:srgbClr val="B1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KSO_Shape"/>
            <p:cNvSpPr/>
            <p:nvPr/>
          </p:nvSpPr>
          <p:spPr bwMode="auto">
            <a:xfrm>
              <a:off x="3534092" y="1984806"/>
              <a:ext cx="420053" cy="482918"/>
            </a:xfrm>
            <a:custGeom>
              <a:avLst/>
              <a:gdLst>
                <a:gd name="T0" fmla="*/ 1652585 w 5505447"/>
                <a:gd name="T1" fmla="*/ 4997450 h 6858000"/>
                <a:gd name="T2" fmla="*/ 1652586 w 5505447"/>
                <a:gd name="T3" fmla="*/ 4335463 h 6858000"/>
                <a:gd name="T4" fmla="*/ 4694235 w 5505447"/>
                <a:gd name="T5" fmla="*/ 4089400 h 6858000"/>
                <a:gd name="T6" fmla="*/ 3722685 w 5505447"/>
                <a:gd name="T7" fmla="*/ 3795713 h 6858000"/>
                <a:gd name="T8" fmla="*/ 2624135 w 5505447"/>
                <a:gd name="T9" fmla="*/ 3611563 h 6858000"/>
                <a:gd name="T10" fmla="*/ 2881310 w 5505447"/>
                <a:gd name="T11" fmla="*/ 4089401 h 6858000"/>
                <a:gd name="T12" fmla="*/ 3722685 w 5505447"/>
                <a:gd name="T13" fmla="*/ 3071816 h 6858000"/>
                <a:gd name="T14" fmla="*/ 2624135 w 5505447"/>
                <a:gd name="T15" fmla="*/ 2995616 h 6858000"/>
                <a:gd name="T16" fmla="*/ 3722685 w 5505447"/>
                <a:gd name="T17" fmla="*/ 2703514 h 6858000"/>
                <a:gd name="T18" fmla="*/ 3544885 w 5505447"/>
                <a:gd name="T19" fmla="*/ 2517776 h 6858000"/>
                <a:gd name="T20" fmla="*/ 811212 w 5505447"/>
                <a:gd name="T21" fmla="*/ 3181354 h 6858000"/>
                <a:gd name="T22" fmla="*/ 1652588 w 5505447"/>
                <a:gd name="T23" fmla="*/ 1979617 h 6858000"/>
                <a:gd name="T24" fmla="*/ 2624135 w 5505447"/>
                <a:gd name="T25" fmla="*/ 1903417 h 6858000"/>
                <a:gd name="T26" fmla="*/ 1652588 w 5505447"/>
                <a:gd name="T27" fmla="*/ 1609729 h 6858000"/>
                <a:gd name="T28" fmla="*/ 3544885 w 5505447"/>
                <a:gd name="T29" fmla="*/ 1609728 h 6858000"/>
                <a:gd name="T30" fmla="*/ 4728059 w 5505447"/>
                <a:gd name="T31" fmla="*/ 5365062 h 6858000"/>
                <a:gd name="T32" fmla="*/ 550863 w 5505447"/>
                <a:gd name="T33" fmla="*/ 830266 h 6858000"/>
                <a:gd name="T34" fmla="*/ 3519813 w 5505447"/>
                <a:gd name="T35" fmla="*/ 482329 h 6858000"/>
                <a:gd name="T36" fmla="*/ 3474335 w 5505447"/>
                <a:gd name="T37" fmla="*/ 533264 h 6858000"/>
                <a:gd name="T38" fmla="*/ 3463913 w 5505447"/>
                <a:gd name="T39" fmla="*/ 603618 h 6858000"/>
                <a:gd name="T40" fmla="*/ 3493284 w 5505447"/>
                <a:gd name="T41" fmla="*/ 665695 h 6858000"/>
                <a:gd name="T42" fmla="*/ 3551394 w 5505447"/>
                <a:gd name="T43" fmla="*/ 701349 h 6858000"/>
                <a:gd name="T44" fmla="*/ 3622453 w 5505447"/>
                <a:gd name="T45" fmla="*/ 697848 h 6858000"/>
                <a:gd name="T46" fmla="*/ 3676773 w 5505447"/>
                <a:gd name="T47" fmla="*/ 656781 h 6858000"/>
                <a:gd name="T48" fmla="*/ 3700143 w 5505447"/>
                <a:gd name="T49" fmla="*/ 591521 h 6858000"/>
                <a:gd name="T50" fmla="*/ 3683405 w 5505447"/>
                <a:gd name="T51" fmla="*/ 523077 h 6858000"/>
                <a:gd name="T52" fmla="*/ 3632875 w 5505447"/>
                <a:gd name="T53" fmla="*/ 477235 h 6858000"/>
                <a:gd name="T54" fmla="*/ 1963242 w 5505447"/>
                <a:gd name="T55" fmla="*/ 465775 h 6858000"/>
                <a:gd name="T56" fmla="*/ 1899340 w 5505447"/>
                <a:gd name="T57" fmla="*/ 492516 h 6858000"/>
                <a:gd name="T58" fmla="*/ 1861189 w 5505447"/>
                <a:gd name="T59" fmla="*/ 549499 h 6858000"/>
                <a:gd name="T60" fmla="*/ 1861189 w 5505447"/>
                <a:gd name="T61" fmla="*/ 620808 h 6858000"/>
                <a:gd name="T62" fmla="*/ 1899340 w 5505447"/>
                <a:gd name="T63" fmla="*/ 677792 h 6858000"/>
                <a:gd name="T64" fmla="*/ 1963242 w 5505447"/>
                <a:gd name="T65" fmla="*/ 704533 h 6858000"/>
                <a:gd name="T66" fmla="*/ 2032549 w 5505447"/>
                <a:gd name="T67" fmla="*/ 690526 h 6858000"/>
                <a:gd name="T68" fmla="*/ 2080873 w 5505447"/>
                <a:gd name="T69" fmla="*/ 642456 h 6858000"/>
                <a:gd name="T70" fmla="*/ 2094861 w 5505447"/>
                <a:gd name="T71" fmla="*/ 572739 h 6858000"/>
                <a:gd name="T72" fmla="*/ 2067838 w 5505447"/>
                <a:gd name="T73" fmla="*/ 509070 h 6858000"/>
                <a:gd name="T74" fmla="*/ 2010930 w 5505447"/>
                <a:gd name="T75" fmla="*/ 470550 h 6858000"/>
                <a:gd name="T76" fmla="*/ 4885370 w 5505447"/>
                <a:gd name="T77" fmla="*/ 295278 h 6858000"/>
                <a:gd name="T78" fmla="*/ 5069837 w 5505447"/>
                <a:gd name="T79" fmla="*/ 323534 h 6858000"/>
                <a:gd name="T80" fmla="*/ 5232080 w 5505447"/>
                <a:gd name="T81" fmla="*/ 401318 h 6858000"/>
                <a:gd name="T82" fmla="*/ 5363842 w 5505447"/>
                <a:gd name="T83" fmla="*/ 521327 h 6858000"/>
                <a:gd name="T84" fmla="*/ 5456552 w 5505447"/>
                <a:gd name="T85" fmla="*/ 674037 h 6858000"/>
                <a:gd name="T86" fmla="*/ 5502272 w 5505447"/>
                <a:gd name="T87" fmla="*/ 852146 h 6858000"/>
                <a:gd name="T88" fmla="*/ 5495605 w 5505447"/>
                <a:gd name="T89" fmla="*/ 6347485 h 6858000"/>
                <a:gd name="T90" fmla="*/ 5437502 w 5505447"/>
                <a:gd name="T91" fmla="*/ 6520197 h 6858000"/>
                <a:gd name="T92" fmla="*/ 5333997 w 5505447"/>
                <a:gd name="T93" fmla="*/ 6665922 h 6858000"/>
                <a:gd name="T94" fmla="*/ 5193980 w 5505447"/>
                <a:gd name="T95" fmla="*/ 6775772 h 6858000"/>
                <a:gd name="T96" fmla="*/ 5025387 w 5505447"/>
                <a:gd name="T97" fmla="*/ 6842126 h 6858000"/>
                <a:gd name="T98" fmla="*/ 588010 w 5505447"/>
                <a:gd name="T99" fmla="*/ 6857048 h 6858000"/>
                <a:gd name="T100" fmla="*/ 406718 w 5505447"/>
                <a:gd name="T101" fmla="*/ 6820220 h 6858000"/>
                <a:gd name="T102" fmla="*/ 248920 w 5505447"/>
                <a:gd name="T103" fmla="*/ 6734499 h 6858000"/>
                <a:gd name="T104" fmla="*/ 123190 w 5505447"/>
                <a:gd name="T105" fmla="*/ 6609092 h 6858000"/>
                <a:gd name="T106" fmla="*/ 37465 w 5505447"/>
                <a:gd name="T107" fmla="*/ 6450985 h 6858000"/>
                <a:gd name="T108" fmla="*/ 953 w 5505447"/>
                <a:gd name="T109" fmla="*/ 6270019 h 6858000"/>
                <a:gd name="T110" fmla="*/ 15875 w 5505447"/>
                <a:gd name="T111" fmla="*/ 775315 h 6858000"/>
                <a:gd name="T112" fmla="*/ 82233 w 5505447"/>
                <a:gd name="T113" fmla="*/ 606731 h 6858000"/>
                <a:gd name="T114" fmla="*/ 192088 w 5505447"/>
                <a:gd name="T115" fmla="*/ 466720 h 6858000"/>
                <a:gd name="T116" fmla="*/ 337820 w 5505447"/>
                <a:gd name="T117" fmla="*/ 363220 h 6858000"/>
                <a:gd name="T118" fmla="*/ 510223 w 5505447"/>
                <a:gd name="T119" fmla="*/ 30512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5447" h="6858000">
                  <a:moveTo>
                    <a:pt x="4951951" y="5119688"/>
                  </a:moveTo>
                  <a:lnTo>
                    <a:pt x="4954585" y="5119688"/>
                  </a:lnTo>
                  <a:lnTo>
                    <a:pt x="4953367" y="5121008"/>
                  </a:lnTo>
                  <a:lnTo>
                    <a:pt x="4951951" y="5119688"/>
                  </a:lnTo>
                  <a:close/>
                  <a:moveTo>
                    <a:pt x="3981447" y="5119688"/>
                  </a:moveTo>
                  <a:lnTo>
                    <a:pt x="4951950" y="5119688"/>
                  </a:lnTo>
                  <a:lnTo>
                    <a:pt x="3981447" y="6160425"/>
                  </a:lnTo>
                  <a:lnTo>
                    <a:pt x="3981447" y="5119688"/>
                  </a:lnTo>
                  <a:close/>
                  <a:moveTo>
                    <a:pt x="1652585" y="4889500"/>
                  </a:moveTo>
                  <a:lnTo>
                    <a:pt x="2624135" y="4889500"/>
                  </a:lnTo>
                  <a:lnTo>
                    <a:pt x="2624135" y="4997450"/>
                  </a:lnTo>
                  <a:lnTo>
                    <a:pt x="1652585" y="4997450"/>
                  </a:lnTo>
                  <a:lnTo>
                    <a:pt x="1652585" y="4889500"/>
                  </a:lnTo>
                  <a:close/>
                  <a:moveTo>
                    <a:pt x="1652585" y="4705350"/>
                  </a:moveTo>
                  <a:lnTo>
                    <a:pt x="2624135" y="4705350"/>
                  </a:lnTo>
                  <a:lnTo>
                    <a:pt x="2624135" y="4813300"/>
                  </a:lnTo>
                  <a:lnTo>
                    <a:pt x="1652585" y="4813300"/>
                  </a:lnTo>
                  <a:lnTo>
                    <a:pt x="1652585" y="4705350"/>
                  </a:lnTo>
                  <a:close/>
                  <a:moveTo>
                    <a:pt x="1652585" y="4519613"/>
                  </a:moveTo>
                  <a:lnTo>
                    <a:pt x="2624135" y="4519613"/>
                  </a:lnTo>
                  <a:lnTo>
                    <a:pt x="2624135" y="4629151"/>
                  </a:lnTo>
                  <a:lnTo>
                    <a:pt x="1652585" y="4629151"/>
                  </a:lnTo>
                  <a:lnTo>
                    <a:pt x="1652585" y="4519613"/>
                  </a:lnTo>
                  <a:close/>
                  <a:moveTo>
                    <a:pt x="1652586" y="4335463"/>
                  </a:moveTo>
                  <a:lnTo>
                    <a:pt x="2624135" y="4335463"/>
                  </a:lnTo>
                  <a:lnTo>
                    <a:pt x="2624135" y="4443413"/>
                  </a:lnTo>
                  <a:lnTo>
                    <a:pt x="1652586" y="4443413"/>
                  </a:lnTo>
                  <a:lnTo>
                    <a:pt x="1652586" y="4335463"/>
                  </a:lnTo>
                  <a:close/>
                  <a:moveTo>
                    <a:pt x="811210" y="4335463"/>
                  </a:moveTo>
                  <a:lnTo>
                    <a:pt x="1474786" y="4335463"/>
                  </a:lnTo>
                  <a:lnTo>
                    <a:pt x="1474786" y="4997451"/>
                  </a:lnTo>
                  <a:lnTo>
                    <a:pt x="811210" y="4997451"/>
                  </a:lnTo>
                  <a:lnTo>
                    <a:pt x="811210" y="4335463"/>
                  </a:lnTo>
                  <a:close/>
                  <a:moveTo>
                    <a:pt x="3722685" y="3981450"/>
                  </a:moveTo>
                  <a:lnTo>
                    <a:pt x="4694235" y="3981450"/>
                  </a:lnTo>
                  <a:lnTo>
                    <a:pt x="4694235" y="4089400"/>
                  </a:lnTo>
                  <a:lnTo>
                    <a:pt x="3722685" y="4089400"/>
                  </a:lnTo>
                  <a:lnTo>
                    <a:pt x="3722685" y="3981450"/>
                  </a:lnTo>
                  <a:close/>
                  <a:moveTo>
                    <a:pt x="1652586" y="3981450"/>
                  </a:moveTo>
                  <a:lnTo>
                    <a:pt x="2624135" y="3981450"/>
                  </a:lnTo>
                  <a:lnTo>
                    <a:pt x="2624135" y="4089400"/>
                  </a:lnTo>
                  <a:lnTo>
                    <a:pt x="1652586" y="4089400"/>
                  </a:lnTo>
                  <a:lnTo>
                    <a:pt x="1652586" y="3981450"/>
                  </a:lnTo>
                  <a:close/>
                  <a:moveTo>
                    <a:pt x="3722685" y="3795713"/>
                  </a:moveTo>
                  <a:lnTo>
                    <a:pt x="4694235" y="3795713"/>
                  </a:lnTo>
                  <a:lnTo>
                    <a:pt x="4694235" y="3905251"/>
                  </a:lnTo>
                  <a:lnTo>
                    <a:pt x="3722685" y="3905251"/>
                  </a:lnTo>
                  <a:lnTo>
                    <a:pt x="3722685" y="3795713"/>
                  </a:lnTo>
                  <a:close/>
                  <a:moveTo>
                    <a:pt x="1652586" y="3795713"/>
                  </a:moveTo>
                  <a:lnTo>
                    <a:pt x="2624135" y="3795713"/>
                  </a:lnTo>
                  <a:lnTo>
                    <a:pt x="2624135" y="3905251"/>
                  </a:lnTo>
                  <a:lnTo>
                    <a:pt x="1652586" y="3905251"/>
                  </a:lnTo>
                  <a:lnTo>
                    <a:pt x="1652586" y="3795713"/>
                  </a:lnTo>
                  <a:close/>
                  <a:moveTo>
                    <a:pt x="3722685" y="3611563"/>
                  </a:moveTo>
                  <a:lnTo>
                    <a:pt x="4694235" y="3611563"/>
                  </a:lnTo>
                  <a:lnTo>
                    <a:pt x="4694235" y="3719513"/>
                  </a:lnTo>
                  <a:lnTo>
                    <a:pt x="3722685" y="3719513"/>
                  </a:lnTo>
                  <a:lnTo>
                    <a:pt x="3722685" y="3611563"/>
                  </a:lnTo>
                  <a:close/>
                  <a:moveTo>
                    <a:pt x="1652586" y="3611563"/>
                  </a:moveTo>
                  <a:lnTo>
                    <a:pt x="2624135" y="3611563"/>
                  </a:lnTo>
                  <a:lnTo>
                    <a:pt x="2624135" y="3719513"/>
                  </a:lnTo>
                  <a:lnTo>
                    <a:pt x="1652586" y="3719513"/>
                  </a:lnTo>
                  <a:lnTo>
                    <a:pt x="1652586" y="3611563"/>
                  </a:lnTo>
                  <a:close/>
                  <a:moveTo>
                    <a:pt x="3722685" y="3427415"/>
                  </a:moveTo>
                  <a:lnTo>
                    <a:pt x="4694235" y="3427415"/>
                  </a:lnTo>
                  <a:lnTo>
                    <a:pt x="4694235" y="3535363"/>
                  </a:lnTo>
                  <a:lnTo>
                    <a:pt x="3722685" y="3535363"/>
                  </a:lnTo>
                  <a:lnTo>
                    <a:pt x="3722685" y="3427415"/>
                  </a:lnTo>
                  <a:close/>
                  <a:moveTo>
                    <a:pt x="2881310" y="3427415"/>
                  </a:moveTo>
                  <a:lnTo>
                    <a:pt x="3544885" y="3427415"/>
                  </a:lnTo>
                  <a:lnTo>
                    <a:pt x="3544885" y="4089401"/>
                  </a:lnTo>
                  <a:lnTo>
                    <a:pt x="2881310" y="4089401"/>
                  </a:lnTo>
                  <a:lnTo>
                    <a:pt x="2881310" y="3427415"/>
                  </a:lnTo>
                  <a:close/>
                  <a:moveTo>
                    <a:pt x="1652586" y="3427415"/>
                  </a:moveTo>
                  <a:lnTo>
                    <a:pt x="2624135" y="3427415"/>
                  </a:lnTo>
                  <a:lnTo>
                    <a:pt x="2624135" y="3535365"/>
                  </a:lnTo>
                  <a:lnTo>
                    <a:pt x="1652586" y="3535365"/>
                  </a:lnTo>
                  <a:lnTo>
                    <a:pt x="1652586" y="3427415"/>
                  </a:lnTo>
                  <a:close/>
                  <a:moveTo>
                    <a:pt x="811211" y="3427415"/>
                  </a:moveTo>
                  <a:lnTo>
                    <a:pt x="1474786" y="3427415"/>
                  </a:lnTo>
                  <a:lnTo>
                    <a:pt x="1474786" y="4089401"/>
                  </a:lnTo>
                  <a:lnTo>
                    <a:pt x="811211" y="4089401"/>
                  </a:lnTo>
                  <a:lnTo>
                    <a:pt x="811211" y="3427415"/>
                  </a:lnTo>
                  <a:close/>
                  <a:moveTo>
                    <a:pt x="3722685" y="3071816"/>
                  </a:moveTo>
                  <a:lnTo>
                    <a:pt x="4694235" y="3071816"/>
                  </a:lnTo>
                  <a:lnTo>
                    <a:pt x="4694235" y="3181354"/>
                  </a:lnTo>
                  <a:lnTo>
                    <a:pt x="3722685" y="3181354"/>
                  </a:lnTo>
                  <a:lnTo>
                    <a:pt x="3722685" y="3071816"/>
                  </a:lnTo>
                  <a:close/>
                  <a:moveTo>
                    <a:pt x="1652587" y="3071816"/>
                  </a:moveTo>
                  <a:lnTo>
                    <a:pt x="2624135" y="3071816"/>
                  </a:lnTo>
                  <a:lnTo>
                    <a:pt x="2624135" y="3181354"/>
                  </a:lnTo>
                  <a:lnTo>
                    <a:pt x="1652587" y="3181354"/>
                  </a:lnTo>
                  <a:lnTo>
                    <a:pt x="1652587" y="3071816"/>
                  </a:lnTo>
                  <a:close/>
                  <a:moveTo>
                    <a:pt x="1652587" y="2887666"/>
                  </a:moveTo>
                  <a:lnTo>
                    <a:pt x="2624135" y="2887666"/>
                  </a:lnTo>
                  <a:lnTo>
                    <a:pt x="2624135" y="2995616"/>
                  </a:lnTo>
                  <a:lnTo>
                    <a:pt x="1652587" y="2995616"/>
                  </a:lnTo>
                  <a:lnTo>
                    <a:pt x="1652587" y="2887666"/>
                  </a:lnTo>
                  <a:close/>
                  <a:moveTo>
                    <a:pt x="3722685" y="2887665"/>
                  </a:moveTo>
                  <a:lnTo>
                    <a:pt x="4694235" y="2887665"/>
                  </a:lnTo>
                  <a:lnTo>
                    <a:pt x="4694235" y="2995615"/>
                  </a:lnTo>
                  <a:lnTo>
                    <a:pt x="3722685" y="2995615"/>
                  </a:lnTo>
                  <a:lnTo>
                    <a:pt x="3722685" y="2887665"/>
                  </a:lnTo>
                  <a:close/>
                  <a:moveTo>
                    <a:pt x="3722685" y="2703514"/>
                  </a:moveTo>
                  <a:lnTo>
                    <a:pt x="4694235" y="2703514"/>
                  </a:lnTo>
                  <a:lnTo>
                    <a:pt x="4694235" y="2811465"/>
                  </a:lnTo>
                  <a:lnTo>
                    <a:pt x="3722685" y="2811465"/>
                  </a:lnTo>
                  <a:lnTo>
                    <a:pt x="3722685" y="2703514"/>
                  </a:lnTo>
                  <a:close/>
                  <a:moveTo>
                    <a:pt x="1652587" y="2703514"/>
                  </a:moveTo>
                  <a:lnTo>
                    <a:pt x="2624135" y="2703514"/>
                  </a:lnTo>
                  <a:lnTo>
                    <a:pt x="2624135" y="2811465"/>
                  </a:lnTo>
                  <a:lnTo>
                    <a:pt x="1652587" y="2811465"/>
                  </a:lnTo>
                  <a:lnTo>
                    <a:pt x="1652587" y="2703514"/>
                  </a:lnTo>
                  <a:close/>
                  <a:moveTo>
                    <a:pt x="3722685" y="2517776"/>
                  </a:moveTo>
                  <a:lnTo>
                    <a:pt x="4694235" y="2517776"/>
                  </a:lnTo>
                  <a:lnTo>
                    <a:pt x="4694235" y="2627315"/>
                  </a:lnTo>
                  <a:lnTo>
                    <a:pt x="3722685" y="2627315"/>
                  </a:lnTo>
                  <a:lnTo>
                    <a:pt x="3722685" y="2517776"/>
                  </a:lnTo>
                  <a:close/>
                  <a:moveTo>
                    <a:pt x="2881310" y="2517776"/>
                  </a:moveTo>
                  <a:lnTo>
                    <a:pt x="3544885" y="2517776"/>
                  </a:lnTo>
                  <a:lnTo>
                    <a:pt x="3544885" y="3181354"/>
                  </a:lnTo>
                  <a:lnTo>
                    <a:pt x="2881310" y="3181354"/>
                  </a:lnTo>
                  <a:lnTo>
                    <a:pt x="2881310" y="2517776"/>
                  </a:lnTo>
                  <a:close/>
                  <a:moveTo>
                    <a:pt x="1652587" y="2517776"/>
                  </a:moveTo>
                  <a:lnTo>
                    <a:pt x="2624135" y="2517776"/>
                  </a:lnTo>
                  <a:lnTo>
                    <a:pt x="2624135" y="2627315"/>
                  </a:lnTo>
                  <a:lnTo>
                    <a:pt x="1652587" y="2627315"/>
                  </a:lnTo>
                  <a:lnTo>
                    <a:pt x="1652587" y="2517776"/>
                  </a:lnTo>
                  <a:close/>
                  <a:moveTo>
                    <a:pt x="811212" y="2517776"/>
                  </a:moveTo>
                  <a:lnTo>
                    <a:pt x="1474787" y="2517776"/>
                  </a:lnTo>
                  <a:lnTo>
                    <a:pt x="1474787" y="3181354"/>
                  </a:lnTo>
                  <a:lnTo>
                    <a:pt x="811212" y="3181354"/>
                  </a:lnTo>
                  <a:lnTo>
                    <a:pt x="811212" y="2517776"/>
                  </a:lnTo>
                  <a:close/>
                  <a:moveTo>
                    <a:pt x="3722685" y="2163766"/>
                  </a:moveTo>
                  <a:lnTo>
                    <a:pt x="4694235" y="2163766"/>
                  </a:lnTo>
                  <a:lnTo>
                    <a:pt x="4694235" y="2273303"/>
                  </a:lnTo>
                  <a:lnTo>
                    <a:pt x="3722685" y="2273303"/>
                  </a:lnTo>
                  <a:lnTo>
                    <a:pt x="3722685" y="2163766"/>
                  </a:lnTo>
                  <a:close/>
                  <a:moveTo>
                    <a:pt x="1652588" y="2163766"/>
                  </a:moveTo>
                  <a:lnTo>
                    <a:pt x="2624135" y="2163766"/>
                  </a:lnTo>
                  <a:lnTo>
                    <a:pt x="2624135" y="2273304"/>
                  </a:lnTo>
                  <a:lnTo>
                    <a:pt x="1652588" y="2273304"/>
                  </a:lnTo>
                  <a:lnTo>
                    <a:pt x="1652588" y="2163766"/>
                  </a:lnTo>
                  <a:close/>
                  <a:moveTo>
                    <a:pt x="1652588" y="1979617"/>
                  </a:moveTo>
                  <a:lnTo>
                    <a:pt x="2624135" y="1979617"/>
                  </a:lnTo>
                  <a:lnTo>
                    <a:pt x="2624135" y="2087566"/>
                  </a:lnTo>
                  <a:lnTo>
                    <a:pt x="1652588" y="2087566"/>
                  </a:lnTo>
                  <a:lnTo>
                    <a:pt x="1652588" y="1979617"/>
                  </a:lnTo>
                  <a:close/>
                  <a:moveTo>
                    <a:pt x="3722685" y="1979616"/>
                  </a:moveTo>
                  <a:lnTo>
                    <a:pt x="4694235" y="1979616"/>
                  </a:lnTo>
                  <a:lnTo>
                    <a:pt x="4694235" y="2087566"/>
                  </a:lnTo>
                  <a:lnTo>
                    <a:pt x="3722685" y="2087566"/>
                  </a:lnTo>
                  <a:lnTo>
                    <a:pt x="3722685" y="1979616"/>
                  </a:lnTo>
                  <a:close/>
                  <a:moveTo>
                    <a:pt x="1652588" y="1793879"/>
                  </a:moveTo>
                  <a:lnTo>
                    <a:pt x="2624135" y="1793879"/>
                  </a:lnTo>
                  <a:lnTo>
                    <a:pt x="2624135" y="1903417"/>
                  </a:lnTo>
                  <a:lnTo>
                    <a:pt x="1652588" y="1903417"/>
                  </a:lnTo>
                  <a:lnTo>
                    <a:pt x="1652588" y="1793879"/>
                  </a:lnTo>
                  <a:close/>
                  <a:moveTo>
                    <a:pt x="3722685" y="1793878"/>
                  </a:moveTo>
                  <a:lnTo>
                    <a:pt x="4694235" y="1793878"/>
                  </a:lnTo>
                  <a:lnTo>
                    <a:pt x="4694235" y="1903416"/>
                  </a:lnTo>
                  <a:lnTo>
                    <a:pt x="3722685" y="1903416"/>
                  </a:lnTo>
                  <a:lnTo>
                    <a:pt x="3722685" y="1793878"/>
                  </a:lnTo>
                  <a:close/>
                  <a:moveTo>
                    <a:pt x="1652588" y="1609729"/>
                  </a:moveTo>
                  <a:lnTo>
                    <a:pt x="2624135" y="1609729"/>
                  </a:lnTo>
                  <a:lnTo>
                    <a:pt x="2624135" y="1719267"/>
                  </a:lnTo>
                  <a:lnTo>
                    <a:pt x="1652588" y="1719267"/>
                  </a:lnTo>
                  <a:lnTo>
                    <a:pt x="1652588" y="1609729"/>
                  </a:lnTo>
                  <a:close/>
                  <a:moveTo>
                    <a:pt x="811213" y="1609729"/>
                  </a:moveTo>
                  <a:lnTo>
                    <a:pt x="1474788" y="1609729"/>
                  </a:lnTo>
                  <a:lnTo>
                    <a:pt x="1474788" y="2273303"/>
                  </a:lnTo>
                  <a:lnTo>
                    <a:pt x="811213" y="2273303"/>
                  </a:lnTo>
                  <a:lnTo>
                    <a:pt x="811213" y="1609729"/>
                  </a:lnTo>
                  <a:close/>
                  <a:moveTo>
                    <a:pt x="3722685" y="1609728"/>
                  </a:moveTo>
                  <a:lnTo>
                    <a:pt x="4694235" y="1609728"/>
                  </a:lnTo>
                  <a:lnTo>
                    <a:pt x="4694235" y="1719266"/>
                  </a:lnTo>
                  <a:lnTo>
                    <a:pt x="3722685" y="1719266"/>
                  </a:lnTo>
                  <a:lnTo>
                    <a:pt x="3722685" y="1609728"/>
                  </a:lnTo>
                  <a:close/>
                  <a:moveTo>
                    <a:pt x="2881310" y="1609728"/>
                  </a:moveTo>
                  <a:lnTo>
                    <a:pt x="3544885" y="1609728"/>
                  </a:lnTo>
                  <a:lnTo>
                    <a:pt x="3544885" y="2273303"/>
                  </a:lnTo>
                  <a:lnTo>
                    <a:pt x="2881310" y="2273303"/>
                  </a:lnTo>
                  <a:lnTo>
                    <a:pt x="2881310" y="1609728"/>
                  </a:lnTo>
                  <a:close/>
                  <a:moveTo>
                    <a:pt x="550863" y="830266"/>
                  </a:moveTo>
                  <a:lnTo>
                    <a:pt x="550863" y="6173788"/>
                  </a:lnTo>
                  <a:lnTo>
                    <a:pt x="3970893" y="6173788"/>
                  </a:lnTo>
                  <a:lnTo>
                    <a:pt x="3972506" y="6175293"/>
                  </a:lnTo>
                  <a:lnTo>
                    <a:pt x="3973909" y="6173788"/>
                  </a:lnTo>
                  <a:lnTo>
                    <a:pt x="3981237" y="6173788"/>
                  </a:lnTo>
                  <a:lnTo>
                    <a:pt x="3981447" y="6173561"/>
                  </a:lnTo>
                  <a:lnTo>
                    <a:pt x="3981447" y="6165704"/>
                  </a:lnTo>
                  <a:lnTo>
                    <a:pt x="4728059" y="5365062"/>
                  </a:lnTo>
                  <a:lnTo>
                    <a:pt x="4609280" y="5493722"/>
                  </a:lnTo>
                  <a:lnTo>
                    <a:pt x="4732169" y="5360654"/>
                  </a:lnTo>
                  <a:lnTo>
                    <a:pt x="4954584" y="5122143"/>
                  </a:lnTo>
                  <a:lnTo>
                    <a:pt x="4953428" y="5121066"/>
                  </a:lnTo>
                  <a:lnTo>
                    <a:pt x="4954585" y="5119813"/>
                  </a:lnTo>
                  <a:lnTo>
                    <a:pt x="4954585" y="5119688"/>
                  </a:lnTo>
                  <a:lnTo>
                    <a:pt x="4954585" y="830266"/>
                  </a:lnTo>
                  <a:lnTo>
                    <a:pt x="3916359" y="830266"/>
                  </a:lnTo>
                  <a:lnTo>
                    <a:pt x="3916359" y="990601"/>
                  </a:lnTo>
                  <a:lnTo>
                    <a:pt x="1639884" y="990601"/>
                  </a:lnTo>
                  <a:lnTo>
                    <a:pt x="1639884" y="830266"/>
                  </a:lnTo>
                  <a:lnTo>
                    <a:pt x="550863" y="830266"/>
                  </a:lnTo>
                  <a:close/>
                  <a:moveTo>
                    <a:pt x="3581397" y="465138"/>
                  </a:moveTo>
                  <a:lnTo>
                    <a:pt x="3575396" y="465456"/>
                  </a:lnTo>
                  <a:lnTo>
                    <a:pt x="3569396" y="465775"/>
                  </a:lnTo>
                  <a:lnTo>
                    <a:pt x="3563079" y="466730"/>
                  </a:lnTo>
                  <a:lnTo>
                    <a:pt x="3557395" y="467685"/>
                  </a:lnTo>
                  <a:lnTo>
                    <a:pt x="3551394" y="468958"/>
                  </a:lnTo>
                  <a:lnTo>
                    <a:pt x="3546025" y="470550"/>
                  </a:lnTo>
                  <a:lnTo>
                    <a:pt x="3540656" y="472460"/>
                  </a:lnTo>
                  <a:lnTo>
                    <a:pt x="3534972" y="474688"/>
                  </a:lnTo>
                  <a:lnTo>
                    <a:pt x="3529919" y="477235"/>
                  </a:lnTo>
                  <a:lnTo>
                    <a:pt x="3524550" y="479782"/>
                  </a:lnTo>
                  <a:lnTo>
                    <a:pt x="3519813" y="482329"/>
                  </a:lnTo>
                  <a:lnTo>
                    <a:pt x="3514760" y="485831"/>
                  </a:lnTo>
                  <a:lnTo>
                    <a:pt x="3510338" y="489014"/>
                  </a:lnTo>
                  <a:lnTo>
                    <a:pt x="3505917" y="492516"/>
                  </a:lnTo>
                  <a:lnTo>
                    <a:pt x="3501495" y="496654"/>
                  </a:lnTo>
                  <a:lnTo>
                    <a:pt x="3497390" y="500474"/>
                  </a:lnTo>
                  <a:lnTo>
                    <a:pt x="3493284" y="504294"/>
                  </a:lnTo>
                  <a:lnTo>
                    <a:pt x="3489494" y="509070"/>
                  </a:lnTo>
                  <a:lnTo>
                    <a:pt x="3486020" y="513526"/>
                  </a:lnTo>
                  <a:lnTo>
                    <a:pt x="3482862" y="517983"/>
                  </a:lnTo>
                  <a:lnTo>
                    <a:pt x="3479388" y="523077"/>
                  </a:lnTo>
                  <a:lnTo>
                    <a:pt x="3476862" y="527852"/>
                  </a:lnTo>
                  <a:lnTo>
                    <a:pt x="3474335" y="533264"/>
                  </a:lnTo>
                  <a:lnTo>
                    <a:pt x="3471809" y="538357"/>
                  </a:lnTo>
                  <a:lnTo>
                    <a:pt x="3469598" y="544087"/>
                  </a:lnTo>
                  <a:lnTo>
                    <a:pt x="3467703" y="549499"/>
                  </a:lnTo>
                  <a:lnTo>
                    <a:pt x="3466124" y="555229"/>
                  </a:lnTo>
                  <a:lnTo>
                    <a:pt x="3464861" y="560960"/>
                  </a:lnTo>
                  <a:lnTo>
                    <a:pt x="3463913" y="567008"/>
                  </a:lnTo>
                  <a:lnTo>
                    <a:pt x="3462966" y="572738"/>
                  </a:lnTo>
                  <a:lnTo>
                    <a:pt x="3462650" y="579105"/>
                  </a:lnTo>
                  <a:lnTo>
                    <a:pt x="3462334" y="585154"/>
                  </a:lnTo>
                  <a:lnTo>
                    <a:pt x="3462650" y="591521"/>
                  </a:lnTo>
                  <a:lnTo>
                    <a:pt x="3462966" y="597251"/>
                  </a:lnTo>
                  <a:lnTo>
                    <a:pt x="3463913" y="603618"/>
                  </a:lnTo>
                  <a:lnTo>
                    <a:pt x="3464861" y="609348"/>
                  </a:lnTo>
                  <a:lnTo>
                    <a:pt x="3466124" y="615397"/>
                  </a:lnTo>
                  <a:lnTo>
                    <a:pt x="3467703" y="620808"/>
                  </a:lnTo>
                  <a:lnTo>
                    <a:pt x="3469598" y="626539"/>
                  </a:lnTo>
                  <a:lnTo>
                    <a:pt x="3471809" y="631950"/>
                  </a:lnTo>
                  <a:lnTo>
                    <a:pt x="3474335" y="637362"/>
                  </a:lnTo>
                  <a:lnTo>
                    <a:pt x="3476862" y="642456"/>
                  </a:lnTo>
                  <a:lnTo>
                    <a:pt x="3479388" y="647231"/>
                  </a:lnTo>
                  <a:lnTo>
                    <a:pt x="3482862" y="652324"/>
                  </a:lnTo>
                  <a:lnTo>
                    <a:pt x="3486020" y="656781"/>
                  </a:lnTo>
                  <a:lnTo>
                    <a:pt x="3489494" y="661556"/>
                  </a:lnTo>
                  <a:lnTo>
                    <a:pt x="3493284" y="665695"/>
                  </a:lnTo>
                  <a:lnTo>
                    <a:pt x="3497390" y="669833"/>
                  </a:lnTo>
                  <a:lnTo>
                    <a:pt x="3501495" y="673972"/>
                  </a:lnTo>
                  <a:lnTo>
                    <a:pt x="3505917" y="677792"/>
                  </a:lnTo>
                  <a:lnTo>
                    <a:pt x="3510338" y="681294"/>
                  </a:lnTo>
                  <a:lnTo>
                    <a:pt x="3514760" y="684795"/>
                  </a:lnTo>
                  <a:lnTo>
                    <a:pt x="3519813" y="687661"/>
                  </a:lnTo>
                  <a:lnTo>
                    <a:pt x="3524550" y="690526"/>
                  </a:lnTo>
                  <a:lnTo>
                    <a:pt x="3529919" y="693072"/>
                  </a:lnTo>
                  <a:lnTo>
                    <a:pt x="3534972" y="695938"/>
                  </a:lnTo>
                  <a:lnTo>
                    <a:pt x="3540656" y="697848"/>
                  </a:lnTo>
                  <a:lnTo>
                    <a:pt x="3546025" y="699758"/>
                  </a:lnTo>
                  <a:lnTo>
                    <a:pt x="3551394" y="701349"/>
                  </a:lnTo>
                  <a:lnTo>
                    <a:pt x="3557395" y="702623"/>
                  </a:lnTo>
                  <a:lnTo>
                    <a:pt x="3563079" y="703578"/>
                  </a:lnTo>
                  <a:lnTo>
                    <a:pt x="3569396" y="704533"/>
                  </a:lnTo>
                  <a:lnTo>
                    <a:pt x="3575396" y="704851"/>
                  </a:lnTo>
                  <a:lnTo>
                    <a:pt x="3581397" y="704851"/>
                  </a:lnTo>
                  <a:lnTo>
                    <a:pt x="3587713" y="704851"/>
                  </a:lnTo>
                  <a:lnTo>
                    <a:pt x="3593713" y="704533"/>
                  </a:lnTo>
                  <a:lnTo>
                    <a:pt x="3599714" y="703578"/>
                  </a:lnTo>
                  <a:lnTo>
                    <a:pt x="3605399" y="702623"/>
                  </a:lnTo>
                  <a:lnTo>
                    <a:pt x="3611399" y="701349"/>
                  </a:lnTo>
                  <a:lnTo>
                    <a:pt x="3616768" y="699758"/>
                  </a:lnTo>
                  <a:lnTo>
                    <a:pt x="3622453" y="697848"/>
                  </a:lnTo>
                  <a:lnTo>
                    <a:pt x="3627822" y="695938"/>
                  </a:lnTo>
                  <a:lnTo>
                    <a:pt x="3632875" y="693072"/>
                  </a:lnTo>
                  <a:lnTo>
                    <a:pt x="3638243" y="690526"/>
                  </a:lnTo>
                  <a:lnTo>
                    <a:pt x="3642981" y="687661"/>
                  </a:lnTo>
                  <a:lnTo>
                    <a:pt x="3648034" y="684795"/>
                  </a:lnTo>
                  <a:lnTo>
                    <a:pt x="3652455" y="681294"/>
                  </a:lnTo>
                  <a:lnTo>
                    <a:pt x="3657192" y="677792"/>
                  </a:lnTo>
                  <a:lnTo>
                    <a:pt x="3661614" y="673972"/>
                  </a:lnTo>
                  <a:lnTo>
                    <a:pt x="3665404" y="669833"/>
                  </a:lnTo>
                  <a:lnTo>
                    <a:pt x="3669509" y="665695"/>
                  </a:lnTo>
                  <a:lnTo>
                    <a:pt x="3673299" y="661556"/>
                  </a:lnTo>
                  <a:lnTo>
                    <a:pt x="3676773" y="656781"/>
                  </a:lnTo>
                  <a:lnTo>
                    <a:pt x="3680247" y="652324"/>
                  </a:lnTo>
                  <a:lnTo>
                    <a:pt x="3683405" y="647231"/>
                  </a:lnTo>
                  <a:lnTo>
                    <a:pt x="3685932" y="642456"/>
                  </a:lnTo>
                  <a:lnTo>
                    <a:pt x="3688458" y="637362"/>
                  </a:lnTo>
                  <a:lnTo>
                    <a:pt x="3691300" y="631950"/>
                  </a:lnTo>
                  <a:lnTo>
                    <a:pt x="3693195" y="626539"/>
                  </a:lnTo>
                  <a:lnTo>
                    <a:pt x="3695090" y="620808"/>
                  </a:lnTo>
                  <a:lnTo>
                    <a:pt x="3696669" y="615397"/>
                  </a:lnTo>
                  <a:lnTo>
                    <a:pt x="3697933" y="609348"/>
                  </a:lnTo>
                  <a:lnTo>
                    <a:pt x="3698880" y="603618"/>
                  </a:lnTo>
                  <a:lnTo>
                    <a:pt x="3699828" y="597251"/>
                  </a:lnTo>
                  <a:lnTo>
                    <a:pt x="3700143" y="591521"/>
                  </a:lnTo>
                  <a:lnTo>
                    <a:pt x="3700459" y="585154"/>
                  </a:lnTo>
                  <a:lnTo>
                    <a:pt x="3700143" y="579105"/>
                  </a:lnTo>
                  <a:lnTo>
                    <a:pt x="3699828" y="572738"/>
                  </a:lnTo>
                  <a:lnTo>
                    <a:pt x="3698880" y="567008"/>
                  </a:lnTo>
                  <a:lnTo>
                    <a:pt x="3697933" y="560960"/>
                  </a:lnTo>
                  <a:lnTo>
                    <a:pt x="3696669" y="555229"/>
                  </a:lnTo>
                  <a:lnTo>
                    <a:pt x="3695090" y="549499"/>
                  </a:lnTo>
                  <a:lnTo>
                    <a:pt x="3693195" y="544087"/>
                  </a:lnTo>
                  <a:lnTo>
                    <a:pt x="3691300" y="538357"/>
                  </a:lnTo>
                  <a:lnTo>
                    <a:pt x="3688458" y="533264"/>
                  </a:lnTo>
                  <a:lnTo>
                    <a:pt x="3685932" y="527852"/>
                  </a:lnTo>
                  <a:lnTo>
                    <a:pt x="3683405" y="523077"/>
                  </a:lnTo>
                  <a:lnTo>
                    <a:pt x="3680247" y="517983"/>
                  </a:lnTo>
                  <a:lnTo>
                    <a:pt x="3676773" y="513526"/>
                  </a:lnTo>
                  <a:lnTo>
                    <a:pt x="3673299" y="509070"/>
                  </a:lnTo>
                  <a:lnTo>
                    <a:pt x="3669509" y="504294"/>
                  </a:lnTo>
                  <a:lnTo>
                    <a:pt x="3665404" y="500474"/>
                  </a:lnTo>
                  <a:lnTo>
                    <a:pt x="3661614" y="496654"/>
                  </a:lnTo>
                  <a:lnTo>
                    <a:pt x="3657192" y="492516"/>
                  </a:lnTo>
                  <a:lnTo>
                    <a:pt x="3652455" y="489014"/>
                  </a:lnTo>
                  <a:lnTo>
                    <a:pt x="3648034" y="485831"/>
                  </a:lnTo>
                  <a:lnTo>
                    <a:pt x="3642981" y="482329"/>
                  </a:lnTo>
                  <a:lnTo>
                    <a:pt x="3638243" y="479782"/>
                  </a:lnTo>
                  <a:lnTo>
                    <a:pt x="3632875" y="477235"/>
                  </a:lnTo>
                  <a:lnTo>
                    <a:pt x="3627822" y="474688"/>
                  </a:lnTo>
                  <a:lnTo>
                    <a:pt x="3622453" y="472460"/>
                  </a:lnTo>
                  <a:lnTo>
                    <a:pt x="3616768" y="470550"/>
                  </a:lnTo>
                  <a:lnTo>
                    <a:pt x="3611399" y="468958"/>
                  </a:lnTo>
                  <a:lnTo>
                    <a:pt x="3605399" y="467685"/>
                  </a:lnTo>
                  <a:lnTo>
                    <a:pt x="3599714" y="466730"/>
                  </a:lnTo>
                  <a:lnTo>
                    <a:pt x="3593713" y="465775"/>
                  </a:lnTo>
                  <a:lnTo>
                    <a:pt x="3587713" y="465456"/>
                  </a:lnTo>
                  <a:lnTo>
                    <a:pt x="3581397" y="465138"/>
                  </a:lnTo>
                  <a:close/>
                  <a:moveTo>
                    <a:pt x="1975323" y="465138"/>
                  </a:moveTo>
                  <a:lnTo>
                    <a:pt x="1969282" y="465457"/>
                  </a:lnTo>
                  <a:lnTo>
                    <a:pt x="1963242" y="465775"/>
                  </a:lnTo>
                  <a:lnTo>
                    <a:pt x="1957201" y="466730"/>
                  </a:lnTo>
                  <a:lnTo>
                    <a:pt x="1951161" y="467685"/>
                  </a:lnTo>
                  <a:lnTo>
                    <a:pt x="1945756" y="468958"/>
                  </a:lnTo>
                  <a:lnTo>
                    <a:pt x="1939716" y="470550"/>
                  </a:lnTo>
                  <a:lnTo>
                    <a:pt x="1934311" y="472460"/>
                  </a:lnTo>
                  <a:lnTo>
                    <a:pt x="1928588" y="474689"/>
                  </a:lnTo>
                  <a:lnTo>
                    <a:pt x="1923502" y="477235"/>
                  </a:lnTo>
                  <a:lnTo>
                    <a:pt x="1918415" y="479782"/>
                  </a:lnTo>
                  <a:lnTo>
                    <a:pt x="1913328" y="482329"/>
                  </a:lnTo>
                  <a:lnTo>
                    <a:pt x="1908559" y="485831"/>
                  </a:lnTo>
                  <a:lnTo>
                    <a:pt x="1903790" y="489014"/>
                  </a:lnTo>
                  <a:lnTo>
                    <a:pt x="1899340" y="492516"/>
                  </a:lnTo>
                  <a:lnTo>
                    <a:pt x="1895206" y="496654"/>
                  </a:lnTo>
                  <a:lnTo>
                    <a:pt x="1890756" y="500474"/>
                  </a:lnTo>
                  <a:lnTo>
                    <a:pt x="1886941" y="504294"/>
                  </a:lnTo>
                  <a:lnTo>
                    <a:pt x="1882808" y="509070"/>
                  </a:lnTo>
                  <a:lnTo>
                    <a:pt x="1879310" y="513527"/>
                  </a:lnTo>
                  <a:lnTo>
                    <a:pt x="1876131" y="517983"/>
                  </a:lnTo>
                  <a:lnTo>
                    <a:pt x="1873270" y="523077"/>
                  </a:lnTo>
                  <a:lnTo>
                    <a:pt x="1870091" y="527852"/>
                  </a:lnTo>
                  <a:lnTo>
                    <a:pt x="1867547" y="533264"/>
                  </a:lnTo>
                  <a:lnTo>
                    <a:pt x="1865004" y="538357"/>
                  </a:lnTo>
                  <a:lnTo>
                    <a:pt x="1863097" y="544088"/>
                  </a:lnTo>
                  <a:lnTo>
                    <a:pt x="1861189" y="549499"/>
                  </a:lnTo>
                  <a:lnTo>
                    <a:pt x="1859281" y="555230"/>
                  </a:lnTo>
                  <a:lnTo>
                    <a:pt x="1858010" y="560960"/>
                  </a:lnTo>
                  <a:lnTo>
                    <a:pt x="1857056" y="567008"/>
                  </a:lnTo>
                  <a:lnTo>
                    <a:pt x="1856102" y="572739"/>
                  </a:lnTo>
                  <a:lnTo>
                    <a:pt x="1855784" y="579105"/>
                  </a:lnTo>
                  <a:lnTo>
                    <a:pt x="1855784" y="585154"/>
                  </a:lnTo>
                  <a:lnTo>
                    <a:pt x="1855784" y="591521"/>
                  </a:lnTo>
                  <a:lnTo>
                    <a:pt x="1856102" y="597251"/>
                  </a:lnTo>
                  <a:lnTo>
                    <a:pt x="1857056" y="603618"/>
                  </a:lnTo>
                  <a:lnTo>
                    <a:pt x="1858010" y="609348"/>
                  </a:lnTo>
                  <a:lnTo>
                    <a:pt x="1859281" y="615397"/>
                  </a:lnTo>
                  <a:lnTo>
                    <a:pt x="1861189" y="620808"/>
                  </a:lnTo>
                  <a:lnTo>
                    <a:pt x="1863097" y="626539"/>
                  </a:lnTo>
                  <a:lnTo>
                    <a:pt x="1865004" y="631951"/>
                  </a:lnTo>
                  <a:lnTo>
                    <a:pt x="1867547" y="637362"/>
                  </a:lnTo>
                  <a:lnTo>
                    <a:pt x="1870091" y="642456"/>
                  </a:lnTo>
                  <a:lnTo>
                    <a:pt x="1873270" y="647231"/>
                  </a:lnTo>
                  <a:lnTo>
                    <a:pt x="1876131" y="652324"/>
                  </a:lnTo>
                  <a:lnTo>
                    <a:pt x="1879310" y="656781"/>
                  </a:lnTo>
                  <a:lnTo>
                    <a:pt x="1882808" y="661556"/>
                  </a:lnTo>
                  <a:lnTo>
                    <a:pt x="1886941" y="665695"/>
                  </a:lnTo>
                  <a:lnTo>
                    <a:pt x="1890756" y="669833"/>
                  </a:lnTo>
                  <a:lnTo>
                    <a:pt x="1895206" y="673972"/>
                  </a:lnTo>
                  <a:lnTo>
                    <a:pt x="1899340" y="677792"/>
                  </a:lnTo>
                  <a:lnTo>
                    <a:pt x="1903790" y="681294"/>
                  </a:lnTo>
                  <a:lnTo>
                    <a:pt x="1908559" y="684796"/>
                  </a:lnTo>
                  <a:lnTo>
                    <a:pt x="1913328" y="687661"/>
                  </a:lnTo>
                  <a:lnTo>
                    <a:pt x="1918415" y="690526"/>
                  </a:lnTo>
                  <a:lnTo>
                    <a:pt x="1923502" y="693073"/>
                  </a:lnTo>
                  <a:lnTo>
                    <a:pt x="1928588" y="695938"/>
                  </a:lnTo>
                  <a:lnTo>
                    <a:pt x="1934311" y="697848"/>
                  </a:lnTo>
                  <a:lnTo>
                    <a:pt x="1939716" y="699758"/>
                  </a:lnTo>
                  <a:lnTo>
                    <a:pt x="1945756" y="701349"/>
                  </a:lnTo>
                  <a:lnTo>
                    <a:pt x="1951161" y="702623"/>
                  </a:lnTo>
                  <a:lnTo>
                    <a:pt x="1957201" y="703578"/>
                  </a:lnTo>
                  <a:lnTo>
                    <a:pt x="1963242" y="704533"/>
                  </a:lnTo>
                  <a:lnTo>
                    <a:pt x="1969282" y="704851"/>
                  </a:lnTo>
                  <a:lnTo>
                    <a:pt x="1975323" y="704851"/>
                  </a:lnTo>
                  <a:lnTo>
                    <a:pt x="1981681" y="704851"/>
                  </a:lnTo>
                  <a:lnTo>
                    <a:pt x="1987722" y="704533"/>
                  </a:lnTo>
                  <a:lnTo>
                    <a:pt x="1993762" y="703578"/>
                  </a:lnTo>
                  <a:lnTo>
                    <a:pt x="1999485" y="702623"/>
                  </a:lnTo>
                  <a:lnTo>
                    <a:pt x="2005525" y="701349"/>
                  </a:lnTo>
                  <a:lnTo>
                    <a:pt x="2010930" y="699758"/>
                  </a:lnTo>
                  <a:lnTo>
                    <a:pt x="2016653" y="697848"/>
                  </a:lnTo>
                  <a:lnTo>
                    <a:pt x="2022057" y="695938"/>
                  </a:lnTo>
                  <a:lnTo>
                    <a:pt x="2027462" y="693073"/>
                  </a:lnTo>
                  <a:lnTo>
                    <a:pt x="2032549" y="690526"/>
                  </a:lnTo>
                  <a:lnTo>
                    <a:pt x="2037635" y="687661"/>
                  </a:lnTo>
                  <a:lnTo>
                    <a:pt x="2042404" y="684796"/>
                  </a:lnTo>
                  <a:lnTo>
                    <a:pt x="2047491" y="681294"/>
                  </a:lnTo>
                  <a:lnTo>
                    <a:pt x="2051624" y="677792"/>
                  </a:lnTo>
                  <a:lnTo>
                    <a:pt x="2056075" y="673972"/>
                  </a:lnTo>
                  <a:lnTo>
                    <a:pt x="2060208" y="669833"/>
                  </a:lnTo>
                  <a:lnTo>
                    <a:pt x="2064341" y="665695"/>
                  </a:lnTo>
                  <a:lnTo>
                    <a:pt x="2067838" y="661556"/>
                  </a:lnTo>
                  <a:lnTo>
                    <a:pt x="2071653" y="656781"/>
                  </a:lnTo>
                  <a:lnTo>
                    <a:pt x="2074832" y="652324"/>
                  </a:lnTo>
                  <a:lnTo>
                    <a:pt x="2078012" y="647231"/>
                  </a:lnTo>
                  <a:lnTo>
                    <a:pt x="2080873" y="642456"/>
                  </a:lnTo>
                  <a:lnTo>
                    <a:pt x="2083734" y="637362"/>
                  </a:lnTo>
                  <a:lnTo>
                    <a:pt x="2085960" y="631951"/>
                  </a:lnTo>
                  <a:lnTo>
                    <a:pt x="2088185" y="626539"/>
                  </a:lnTo>
                  <a:lnTo>
                    <a:pt x="2089775" y="620808"/>
                  </a:lnTo>
                  <a:lnTo>
                    <a:pt x="2091364" y="615397"/>
                  </a:lnTo>
                  <a:lnTo>
                    <a:pt x="2092636" y="609348"/>
                  </a:lnTo>
                  <a:lnTo>
                    <a:pt x="2094225" y="603618"/>
                  </a:lnTo>
                  <a:lnTo>
                    <a:pt x="2094861" y="597251"/>
                  </a:lnTo>
                  <a:lnTo>
                    <a:pt x="2095179" y="591521"/>
                  </a:lnTo>
                  <a:lnTo>
                    <a:pt x="2095497" y="585154"/>
                  </a:lnTo>
                  <a:lnTo>
                    <a:pt x="2095179" y="579105"/>
                  </a:lnTo>
                  <a:lnTo>
                    <a:pt x="2094861" y="572739"/>
                  </a:lnTo>
                  <a:lnTo>
                    <a:pt x="2094225" y="567008"/>
                  </a:lnTo>
                  <a:lnTo>
                    <a:pt x="2092636" y="560960"/>
                  </a:lnTo>
                  <a:lnTo>
                    <a:pt x="2091364" y="555230"/>
                  </a:lnTo>
                  <a:lnTo>
                    <a:pt x="2089775" y="549499"/>
                  </a:lnTo>
                  <a:lnTo>
                    <a:pt x="2088185" y="544088"/>
                  </a:lnTo>
                  <a:lnTo>
                    <a:pt x="2085960" y="538357"/>
                  </a:lnTo>
                  <a:lnTo>
                    <a:pt x="2083734" y="533264"/>
                  </a:lnTo>
                  <a:lnTo>
                    <a:pt x="2080873" y="527852"/>
                  </a:lnTo>
                  <a:lnTo>
                    <a:pt x="2078012" y="523077"/>
                  </a:lnTo>
                  <a:lnTo>
                    <a:pt x="2074832" y="517983"/>
                  </a:lnTo>
                  <a:lnTo>
                    <a:pt x="2071653" y="513527"/>
                  </a:lnTo>
                  <a:lnTo>
                    <a:pt x="2067838" y="509070"/>
                  </a:lnTo>
                  <a:lnTo>
                    <a:pt x="2064341" y="504294"/>
                  </a:lnTo>
                  <a:lnTo>
                    <a:pt x="2060208" y="500474"/>
                  </a:lnTo>
                  <a:lnTo>
                    <a:pt x="2056075" y="496654"/>
                  </a:lnTo>
                  <a:lnTo>
                    <a:pt x="2051624" y="492516"/>
                  </a:lnTo>
                  <a:lnTo>
                    <a:pt x="2047491" y="489014"/>
                  </a:lnTo>
                  <a:lnTo>
                    <a:pt x="2042404" y="485831"/>
                  </a:lnTo>
                  <a:lnTo>
                    <a:pt x="2037635" y="482329"/>
                  </a:lnTo>
                  <a:lnTo>
                    <a:pt x="2032549" y="479782"/>
                  </a:lnTo>
                  <a:lnTo>
                    <a:pt x="2027462" y="477235"/>
                  </a:lnTo>
                  <a:lnTo>
                    <a:pt x="2022057" y="474689"/>
                  </a:lnTo>
                  <a:lnTo>
                    <a:pt x="2016653" y="472460"/>
                  </a:lnTo>
                  <a:lnTo>
                    <a:pt x="2010930" y="470550"/>
                  </a:lnTo>
                  <a:lnTo>
                    <a:pt x="2005525" y="468958"/>
                  </a:lnTo>
                  <a:lnTo>
                    <a:pt x="1999485" y="467685"/>
                  </a:lnTo>
                  <a:lnTo>
                    <a:pt x="1993762" y="466730"/>
                  </a:lnTo>
                  <a:lnTo>
                    <a:pt x="1987722" y="465775"/>
                  </a:lnTo>
                  <a:lnTo>
                    <a:pt x="1981681" y="465457"/>
                  </a:lnTo>
                  <a:lnTo>
                    <a:pt x="1975323" y="465138"/>
                  </a:lnTo>
                  <a:close/>
                  <a:moveTo>
                    <a:pt x="2038346" y="0"/>
                  </a:moveTo>
                  <a:lnTo>
                    <a:pt x="3519484" y="0"/>
                  </a:lnTo>
                  <a:lnTo>
                    <a:pt x="3431641" y="179388"/>
                  </a:lnTo>
                  <a:lnTo>
                    <a:pt x="3916359" y="179388"/>
                  </a:lnTo>
                  <a:lnTo>
                    <a:pt x="3916359" y="295278"/>
                  </a:lnTo>
                  <a:lnTo>
                    <a:pt x="4885370" y="295278"/>
                  </a:lnTo>
                  <a:lnTo>
                    <a:pt x="4901245" y="295596"/>
                  </a:lnTo>
                  <a:lnTo>
                    <a:pt x="4917437" y="296231"/>
                  </a:lnTo>
                  <a:lnTo>
                    <a:pt x="4932995" y="297183"/>
                  </a:lnTo>
                  <a:lnTo>
                    <a:pt x="4948552" y="298771"/>
                  </a:lnTo>
                  <a:lnTo>
                    <a:pt x="4964427" y="300676"/>
                  </a:lnTo>
                  <a:lnTo>
                    <a:pt x="4979667" y="302581"/>
                  </a:lnTo>
                  <a:lnTo>
                    <a:pt x="4994907" y="305120"/>
                  </a:lnTo>
                  <a:lnTo>
                    <a:pt x="5010465" y="307977"/>
                  </a:lnTo>
                  <a:lnTo>
                    <a:pt x="5025387" y="311471"/>
                  </a:lnTo>
                  <a:lnTo>
                    <a:pt x="5040310" y="314962"/>
                  </a:lnTo>
                  <a:lnTo>
                    <a:pt x="5054915" y="318772"/>
                  </a:lnTo>
                  <a:lnTo>
                    <a:pt x="5069837" y="323534"/>
                  </a:lnTo>
                  <a:lnTo>
                    <a:pt x="5084125" y="327979"/>
                  </a:lnTo>
                  <a:lnTo>
                    <a:pt x="5098412" y="333059"/>
                  </a:lnTo>
                  <a:lnTo>
                    <a:pt x="5112700" y="338456"/>
                  </a:lnTo>
                  <a:lnTo>
                    <a:pt x="5126987" y="344171"/>
                  </a:lnTo>
                  <a:lnTo>
                    <a:pt x="5140640" y="350203"/>
                  </a:lnTo>
                  <a:lnTo>
                    <a:pt x="5154292" y="356870"/>
                  </a:lnTo>
                  <a:lnTo>
                    <a:pt x="5167627" y="363220"/>
                  </a:lnTo>
                  <a:lnTo>
                    <a:pt x="5180962" y="370522"/>
                  </a:lnTo>
                  <a:lnTo>
                    <a:pt x="5193980" y="377507"/>
                  </a:lnTo>
                  <a:lnTo>
                    <a:pt x="5206680" y="385126"/>
                  </a:lnTo>
                  <a:lnTo>
                    <a:pt x="5219380" y="393381"/>
                  </a:lnTo>
                  <a:lnTo>
                    <a:pt x="5232080" y="401318"/>
                  </a:lnTo>
                  <a:lnTo>
                    <a:pt x="5244462" y="409890"/>
                  </a:lnTo>
                  <a:lnTo>
                    <a:pt x="5256527" y="418780"/>
                  </a:lnTo>
                  <a:lnTo>
                    <a:pt x="5268275" y="427669"/>
                  </a:lnTo>
                  <a:lnTo>
                    <a:pt x="5279705" y="436876"/>
                  </a:lnTo>
                  <a:lnTo>
                    <a:pt x="5291135" y="446718"/>
                  </a:lnTo>
                  <a:lnTo>
                    <a:pt x="5302247" y="456560"/>
                  </a:lnTo>
                  <a:lnTo>
                    <a:pt x="5313360" y="466720"/>
                  </a:lnTo>
                  <a:lnTo>
                    <a:pt x="5323520" y="477197"/>
                  </a:lnTo>
                  <a:lnTo>
                    <a:pt x="5333997" y="487674"/>
                  </a:lnTo>
                  <a:lnTo>
                    <a:pt x="5344157" y="498786"/>
                  </a:lnTo>
                  <a:lnTo>
                    <a:pt x="5354000" y="509898"/>
                  </a:lnTo>
                  <a:lnTo>
                    <a:pt x="5363842" y="521327"/>
                  </a:lnTo>
                  <a:lnTo>
                    <a:pt x="5373367" y="532757"/>
                  </a:lnTo>
                  <a:lnTo>
                    <a:pt x="5381940" y="544504"/>
                  </a:lnTo>
                  <a:lnTo>
                    <a:pt x="5390830" y="556568"/>
                  </a:lnTo>
                  <a:lnTo>
                    <a:pt x="5399402" y="568950"/>
                  </a:lnTo>
                  <a:lnTo>
                    <a:pt x="5407657" y="581332"/>
                  </a:lnTo>
                  <a:lnTo>
                    <a:pt x="5415595" y="594031"/>
                  </a:lnTo>
                  <a:lnTo>
                    <a:pt x="5423215" y="606731"/>
                  </a:lnTo>
                  <a:lnTo>
                    <a:pt x="5430517" y="619747"/>
                  </a:lnTo>
                  <a:lnTo>
                    <a:pt x="5437502" y="633082"/>
                  </a:lnTo>
                  <a:lnTo>
                    <a:pt x="5444170" y="646416"/>
                  </a:lnTo>
                  <a:lnTo>
                    <a:pt x="5450520" y="660068"/>
                  </a:lnTo>
                  <a:lnTo>
                    <a:pt x="5456552" y="674037"/>
                  </a:lnTo>
                  <a:lnTo>
                    <a:pt x="5462267" y="688007"/>
                  </a:lnTo>
                  <a:lnTo>
                    <a:pt x="5467665" y="702293"/>
                  </a:lnTo>
                  <a:lnTo>
                    <a:pt x="5472745" y="716580"/>
                  </a:lnTo>
                  <a:lnTo>
                    <a:pt x="5477507" y="731184"/>
                  </a:lnTo>
                  <a:lnTo>
                    <a:pt x="5481952" y="745789"/>
                  </a:lnTo>
                  <a:lnTo>
                    <a:pt x="5485762" y="760393"/>
                  </a:lnTo>
                  <a:lnTo>
                    <a:pt x="5489572" y="775315"/>
                  </a:lnTo>
                  <a:lnTo>
                    <a:pt x="5492747" y="790554"/>
                  </a:lnTo>
                  <a:lnTo>
                    <a:pt x="5495605" y="805793"/>
                  </a:lnTo>
                  <a:lnTo>
                    <a:pt x="5498145" y="821033"/>
                  </a:lnTo>
                  <a:lnTo>
                    <a:pt x="5500367" y="836589"/>
                  </a:lnTo>
                  <a:lnTo>
                    <a:pt x="5502272" y="852146"/>
                  </a:lnTo>
                  <a:lnTo>
                    <a:pt x="5503542" y="867703"/>
                  </a:lnTo>
                  <a:lnTo>
                    <a:pt x="5504495" y="883577"/>
                  </a:lnTo>
                  <a:lnTo>
                    <a:pt x="5505130" y="899451"/>
                  </a:lnTo>
                  <a:lnTo>
                    <a:pt x="5505447" y="915326"/>
                  </a:lnTo>
                  <a:lnTo>
                    <a:pt x="5505447" y="6237953"/>
                  </a:lnTo>
                  <a:lnTo>
                    <a:pt x="5505130" y="6253827"/>
                  </a:lnTo>
                  <a:lnTo>
                    <a:pt x="5504495" y="6270019"/>
                  </a:lnTo>
                  <a:lnTo>
                    <a:pt x="5503542" y="6285575"/>
                  </a:lnTo>
                  <a:lnTo>
                    <a:pt x="5502272" y="6301132"/>
                  </a:lnTo>
                  <a:lnTo>
                    <a:pt x="5500367" y="6317006"/>
                  </a:lnTo>
                  <a:lnTo>
                    <a:pt x="5498145" y="6332246"/>
                  </a:lnTo>
                  <a:lnTo>
                    <a:pt x="5495605" y="6347485"/>
                  </a:lnTo>
                  <a:lnTo>
                    <a:pt x="5492747" y="6363042"/>
                  </a:lnTo>
                  <a:lnTo>
                    <a:pt x="5489572" y="6377963"/>
                  </a:lnTo>
                  <a:lnTo>
                    <a:pt x="5485762" y="6392885"/>
                  </a:lnTo>
                  <a:lnTo>
                    <a:pt x="5481952" y="6407490"/>
                  </a:lnTo>
                  <a:lnTo>
                    <a:pt x="5477507" y="6422411"/>
                  </a:lnTo>
                  <a:lnTo>
                    <a:pt x="5472745" y="6436698"/>
                  </a:lnTo>
                  <a:lnTo>
                    <a:pt x="5467665" y="6450985"/>
                  </a:lnTo>
                  <a:lnTo>
                    <a:pt x="5462267" y="6465272"/>
                  </a:lnTo>
                  <a:lnTo>
                    <a:pt x="5456552" y="6479241"/>
                  </a:lnTo>
                  <a:lnTo>
                    <a:pt x="5450520" y="6493210"/>
                  </a:lnTo>
                  <a:lnTo>
                    <a:pt x="5444170" y="6506862"/>
                  </a:lnTo>
                  <a:lnTo>
                    <a:pt x="5437502" y="6520197"/>
                  </a:lnTo>
                  <a:lnTo>
                    <a:pt x="5430517" y="6533531"/>
                  </a:lnTo>
                  <a:lnTo>
                    <a:pt x="5423215" y="6546548"/>
                  </a:lnTo>
                  <a:lnTo>
                    <a:pt x="5415595" y="6559247"/>
                  </a:lnTo>
                  <a:lnTo>
                    <a:pt x="5407657" y="6572264"/>
                  </a:lnTo>
                  <a:lnTo>
                    <a:pt x="5399402" y="6584646"/>
                  </a:lnTo>
                  <a:lnTo>
                    <a:pt x="5390830" y="6597028"/>
                  </a:lnTo>
                  <a:lnTo>
                    <a:pt x="5381940" y="6609092"/>
                  </a:lnTo>
                  <a:lnTo>
                    <a:pt x="5373367" y="6620839"/>
                  </a:lnTo>
                  <a:lnTo>
                    <a:pt x="5363842" y="6632269"/>
                  </a:lnTo>
                  <a:lnTo>
                    <a:pt x="5354000" y="6643698"/>
                  </a:lnTo>
                  <a:lnTo>
                    <a:pt x="5344157" y="6654810"/>
                  </a:lnTo>
                  <a:lnTo>
                    <a:pt x="5333997" y="6665922"/>
                  </a:lnTo>
                  <a:lnTo>
                    <a:pt x="5323520" y="6676082"/>
                  </a:lnTo>
                  <a:lnTo>
                    <a:pt x="5313360" y="6686559"/>
                  </a:lnTo>
                  <a:lnTo>
                    <a:pt x="5302247" y="6696718"/>
                  </a:lnTo>
                  <a:lnTo>
                    <a:pt x="5291135" y="6706560"/>
                  </a:lnTo>
                  <a:lnTo>
                    <a:pt x="5279705" y="6716402"/>
                  </a:lnTo>
                  <a:lnTo>
                    <a:pt x="5268275" y="6725609"/>
                  </a:lnTo>
                  <a:lnTo>
                    <a:pt x="5256527" y="6734499"/>
                  </a:lnTo>
                  <a:lnTo>
                    <a:pt x="5244462" y="6743388"/>
                  </a:lnTo>
                  <a:lnTo>
                    <a:pt x="5232080" y="6751960"/>
                  </a:lnTo>
                  <a:lnTo>
                    <a:pt x="5219380" y="6760215"/>
                  </a:lnTo>
                  <a:lnTo>
                    <a:pt x="5206680" y="6768152"/>
                  </a:lnTo>
                  <a:lnTo>
                    <a:pt x="5193980" y="6775772"/>
                  </a:lnTo>
                  <a:lnTo>
                    <a:pt x="5180962" y="6783074"/>
                  </a:lnTo>
                  <a:lnTo>
                    <a:pt x="5167627" y="6790059"/>
                  </a:lnTo>
                  <a:lnTo>
                    <a:pt x="5154292" y="6796726"/>
                  </a:lnTo>
                  <a:lnTo>
                    <a:pt x="5140640" y="6803075"/>
                  </a:lnTo>
                  <a:lnTo>
                    <a:pt x="5126987" y="6809108"/>
                  </a:lnTo>
                  <a:lnTo>
                    <a:pt x="5112700" y="6814822"/>
                  </a:lnTo>
                  <a:lnTo>
                    <a:pt x="5098412" y="6820220"/>
                  </a:lnTo>
                  <a:lnTo>
                    <a:pt x="5084125" y="6825299"/>
                  </a:lnTo>
                  <a:lnTo>
                    <a:pt x="5069837" y="6830062"/>
                  </a:lnTo>
                  <a:lnTo>
                    <a:pt x="5054915" y="6834506"/>
                  </a:lnTo>
                  <a:lnTo>
                    <a:pt x="5040310" y="6838316"/>
                  </a:lnTo>
                  <a:lnTo>
                    <a:pt x="5025387" y="6842126"/>
                  </a:lnTo>
                  <a:lnTo>
                    <a:pt x="5010465" y="6845301"/>
                  </a:lnTo>
                  <a:lnTo>
                    <a:pt x="4994907" y="6848158"/>
                  </a:lnTo>
                  <a:lnTo>
                    <a:pt x="4979667" y="6850698"/>
                  </a:lnTo>
                  <a:lnTo>
                    <a:pt x="4964427" y="6852920"/>
                  </a:lnTo>
                  <a:lnTo>
                    <a:pt x="4948552" y="6854825"/>
                  </a:lnTo>
                  <a:lnTo>
                    <a:pt x="4932995" y="6856095"/>
                  </a:lnTo>
                  <a:lnTo>
                    <a:pt x="4917437" y="6857048"/>
                  </a:lnTo>
                  <a:lnTo>
                    <a:pt x="4901245" y="6857683"/>
                  </a:lnTo>
                  <a:lnTo>
                    <a:pt x="4885370" y="6858000"/>
                  </a:lnTo>
                  <a:lnTo>
                    <a:pt x="619760" y="6858000"/>
                  </a:lnTo>
                  <a:lnTo>
                    <a:pt x="603885" y="6857683"/>
                  </a:lnTo>
                  <a:lnTo>
                    <a:pt x="588010" y="6857048"/>
                  </a:lnTo>
                  <a:lnTo>
                    <a:pt x="572135" y="6856095"/>
                  </a:lnTo>
                  <a:lnTo>
                    <a:pt x="556578" y="6854825"/>
                  </a:lnTo>
                  <a:lnTo>
                    <a:pt x="541020" y="6852920"/>
                  </a:lnTo>
                  <a:lnTo>
                    <a:pt x="525463" y="6850698"/>
                  </a:lnTo>
                  <a:lnTo>
                    <a:pt x="510223" y="6848158"/>
                  </a:lnTo>
                  <a:lnTo>
                    <a:pt x="494983" y="6845301"/>
                  </a:lnTo>
                  <a:lnTo>
                    <a:pt x="479743" y="6842126"/>
                  </a:lnTo>
                  <a:lnTo>
                    <a:pt x="465138" y="6838316"/>
                  </a:lnTo>
                  <a:lnTo>
                    <a:pt x="450215" y="6834506"/>
                  </a:lnTo>
                  <a:lnTo>
                    <a:pt x="435610" y="6830062"/>
                  </a:lnTo>
                  <a:lnTo>
                    <a:pt x="421005" y="6825299"/>
                  </a:lnTo>
                  <a:lnTo>
                    <a:pt x="406718" y="6820220"/>
                  </a:lnTo>
                  <a:lnTo>
                    <a:pt x="392748" y="6814822"/>
                  </a:lnTo>
                  <a:lnTo>
                    <a:pt x="378460" y="6809108"/>
                  </a:lnTo>
                  <a:lnTo>
                    <a:pt x="364808" y="6803075"/>
                  </a:lnTo>
                  <a:lnTo>
                    <a:pt x="351155" y="6796726"/>
                  </a:lnTo>
                  <a:lnTo>
                    <a:pt x="337820" y="6790059"/>
                  </a:lnTo>
                  <a:lnTo>
                    <a:pt x="324485" y="6783074"/>
                  </a:lnTo>
                  <a:lnTo>
                    <a:pt x="311468" y="6775772"/>
                  </a:lnTo>
                  <a:lnTo>
                    <a:pt x="298768" y="6768152"/>
                  </a:lnTo>
                  <a:lnTo>
                    <a:pt x="286068" y="6760215"/>
                  </a:lnTo>
                  <a:lnTo>
                    <a:pt x="273050" y="6751960"/>
                  </a:lnTo>
                  <a:lnTo>
                    <a:pt x="260985" y="6743388"/>
                  </a:lnTo>
                  <a:lnTo>
                    <a:pt x="248920" y="6734499"/>
                  </a:lnTo>
                  <a:lnTo>
                    <a:pt x="237173" y="6725609"/>
                  </a:lnTo>
                  <a:lnTo>
                    <a:pt x="225425" y="6716402"/>
                  </a:lnTo>
                  <a:lnTo>
                    <a:pt x="213995" y="6706560"/>
                  </a:lnTo>
                  <a:lnTo>
                    <a:pt x="202883" y="6696718"/>
                  </a:lnTo>
                  <a:lnTo>
                    <a:pt x="192088" y="6686559"/>
                  </a:lnTo>
                  <a:lnTo>
                    <a:pt x="181610" y="6676082"/>
                  </a:lnTo>
                  <a:lnTo>
                    <a:pt x="171450" y="6665922"/>
                  </a:lnTo>
                  <a:lnTo>
                    <a:pt x="160973" y="6654810"/>
                  </a:lnTo>
                  <a:lnTo>
                    <a:pt x="151130" y="6643698"/>
                  </a:lnTo>
                  <a:lnTo>
                    <a:pt x="141605" y="6632269"/>
                  </a:lnTo>
                  <a:lnTo>
                    <a:pt x="132080" y="6620839"/>
                  </a:lnTo>
                  <a:lnTo>
                    <a:pt x="123190" y="6609092"/>
                  </a:lnTo>
                  <a:lnTo>
                    <a:pt x="114300" y="6597028"/>
                  </a:lnTo>
                  <a:lnTo>
                    <a:pt x="105728" y="6584646"/>
                  </a:lnTo>
                  <a:lnTo>
                    <a:pt x="97473" y="6572264"/>
                  </a:lnTo>
                  <a:lnTo>
                    <a:pt x="89853" y="6559247"/>
                  </a:lnTo>
                  <a:lnTo>
                    <a:pt x="82233" y="6546548"/>
                  </a:lnTo>
                  <a:lnTo>
                    <a:pt x="74613" y="6533531"/>
                  </a:lnTo>
                  <a:lnTo>
                    <a:pt x="67945" y="6520197"/>
                  </a:lnTo>
                  <a:lnTo>
                    <a:pt x="60960" y="6506862"/>
                  </a:lnTo>
                  <a:lnTo>
                    <a:pt x="54928" y="6493210"/>
                  </a:lnTo>
                  <a:lnTo>
                    <a:pt x="48578" y="6479241"/>
                  </a:lnTo>
                  <a:lnTo>
                    <a:pt x="43180" y="6465272"/>
                  </a:lnTo>
                  <a:lnTo>
                    <a:pt x="37465" y="6450985"/>
                  </a:lnTo>
                  <a:lnTo>
                    <a:pt x="32703" y="6436698"/>
                  </a:lnTo>
                  <a:lnTo>
                    <a:pt x="27623" y="6422411"/>
                  </a:lnTo>
                  <a:lnTo>
                    <a:pt x="23495" y="6407490"/>
                  </a:lnTo>
                  <a:lnTo>
                    <a:pt x="19685" y="6392885"/>
                  </a:lnTo>
                  <a:lnTo>
                    <a:pt x="15875" y="6377963"/>
                  </a:lnTo>
                  <a:lnTo>
                    <a:pt x="12700" y="6363042"/>
                  </a:lnTo>
                  <a:lnTo>
                    <a:pt x="9843" y="6347485"/>
                  </a:lnTo>
                  <a:lnTo>
                    <a:pt x="7303" y="6332246"/>
                  </a:lnTo>
                  <a:lnTo>
                    <a:pt x="4763" y="6317006"/>
                  </a:lnTo>
                  <a:lnTo>
                    <a:pt x="3175" y="6301132"/>
                  </a:lnTo>
                  <a:lnTo>
                    <a:pt x="1905" y="6285575"/>
                  </a:lnTo>
                  <a:lnTo>
                    <a:pt x="953" y="6270019"/>
                  </a:lnTo>
                  <a:lnTo>
                    <a:pt x="318" y="6253827"/>
                  </a:lnTo>
                  <a:lnTo>
                    <a:pt x="0" y="6237953"/>
                  </a:lnTo>
                  <a:lnTo>
                    <a:pt x="0" y="915326"/>
                  </a:lnTo>
                  <a:lnTo>
                    <a:pt x="318" y="899451"/>
                  </a:lnTo>
                  <a:lnTo>
                    <a:pt x="953" y="883577"/>
                  </a:lnTo>
                  <a:lnTo>
                    <a:pt x="1905" y="867703"/>
                  </a:lnTo>
                  <a:lnTo>
                    <a:pt x="3175" y="852146"/>
                  </a:lnTo>
                  <a:lnTo>
                    <a:pt x="4763" y="836589"/>
                  </a:lnTo>
                  <a:lnTo>
                    <a:pt x="7303" y="821033"/>
                  </a:lnTo>
                  <a:lnTo>
                    <a:pt x="9843" y="805793"/>
                  </a:lnTo>
                  <a:lnTo>
                    <a:pt x="12700" y="790554"/>
                  </a:lnTo>
                  <a:lnTo>
                    <a:pt x="15875" y="775315"/>
                  </a:lnTo>
                  <a:lnTo>
                    <a:pt x="19685" y="760393"/>
                  </a:lnTo>
                  <a:lnTo>
                    <a:pt x="23495" y="745789"/>
                  </a:lnTo>
                  <a:lnTo>
                    <a:pt x="27623" y="731184"/>
                  </a:lnTo>
                  <a:lnTo>
                    <a:pt x="32703" y="716580"/>
                  </a:lnTo>
                  <a:lnTo>
                    <a:pt x="37465" y="702293"/>
                  </a:lnTo>
                  <a:lnTo>
                    <a:pt x="43180" y="688007"/>
                  </a:lnTo>
                  <a:lnTo>
                    <a:pt x="48578" y="674037"/>
                  </a:lnTo>
                  <a:lnTo>
                    <a:pt x="54928" y="660068"/>
                  </a:lnTo>
                  <a:lnTo>
                    <a:pt x="60960" y="646416"/>
                  </a:lnTo>
                  <a:lnTo>
                    <a:pt x="67945" y="633082"/>
                  </a:lnTo>
                  <a:lnTo>
                    <a:pt x="74613" y="619747"/>
                  </a:lnTo>
                  <a:lnTo>
                    <a:pt x="82233" y="606731"/>
                  </a:lnTo>
                  <a:lnTo>
                    <a:pt x="89853" y="594031"/>
                  </a:lnTo>
                  <a:lnTo>
                    <a:pt x="97473" y="581332"/>
                  </a:lnTo>
                  <a:lnTo>
                    <a:pt x="105728" y="568950"/>
                  </a:lnTo>
                  <a:lnTo>
                    <a:pt x="114300" y="556568"/>
                  </a:lnTo>
                  <a:lnTo>
                    <a:pt x="123190" y="544504"/>
                  </a:lnTo>
                  <a:lnTo>
                    <a:pt x="132080" y="532757"/>
                  </a:lnTo>
                  <a:lnTo>
                    <a:pt x="141605" y="521327"/>
                  </a:lnTo>
                  <a:lnTo>
                    <a:pt x="151130" y="509898"/>
                  </a:lnTo>
                  <a:lnTo>
                    <a:pt x="160973" y="498786"/>
                  </a:lnTo>
                  <a:lnTo>
                    <a:pt x="171450" y="487674"/>
                  </a:lnTo>
                  <a:lnTo>
                    <a:pt x="181610" y="477197"/>
                  </a:lnTo>
                  <a:lnTo>
                    <a:pt x="192088" y="466720"/>
                  </a:lnTo>
                  <a:lnTo>
                    <a:pt x="202883" y="456560"/>
                  </a:lnTo>
                  <a:lnTo>
                    <a:pt x="213995" y="446718"/>
                  </a:lnTo>
                  <a:lnTo>
                    <a:pt x="225425" y="436876"/>
                  </a:lnTo>
                  <a:lnTo>
                    <a:pt x="237173" y="427669"/>
                  </a:lnTo>
                  <a:lnTo>
                    <a:pt x="248920" y="418780"/>
                  </a:lnTo>
                  <a:lnTo>
                    <a:pt x="260985" y="409890"/>
                  </a:lnTo>
                  <a:lnTo>
                    <a:pt x="273050" y="401318"/>
                  </a:lnTo>
                  <a:lnTo>
                    <a:pt x="286068" y="393381"/>
                  </a:lnTo>
                  <a:lnTo>
                    <a:pt x="298768" y="385126"/>
                  </a:lnTo>
                  <a:lnTo>
                    <a:pt x="311468" y="377507"/>
                  </a:lnTo>
                  <a:lnTo>
                    <a:pt x="324485" y="370522"/>
                  </a:lnTo>
                  <a:lnTo>
                    <a:pt x="337820" y="363220"/>
                  </a:lnTo>
                  <a:lnTo>
                    <a:pt x="351155" y="356870"/>
                  </a:lnTo>
                  <a:lnTo>
                    <a:pt x="364808" y="350203"/>
                  </a:lnTo>
                  <a:lnTo>
                    <a:pt x="378460" y="344171"/>
                  </a:lnTo>
                  <a:lnTo>
                    <a:pt x="392748" y="338456"/>
                  </a:lnTo>
                  <a:lnTo>
                    <a:pt x="406718" y="333059"/>
                  </a:lnTo>
                  <a:lnTo>
                    <a:pt x="421005" y="327979"/>
                  </a:lnTo>
                  <a:lnTo>
                    <a:pt x="435610" y="323534"/>
                  </a:lnTo>
                  <a:lnTo>
                    <a:pt x="450215" y="318772"/>
                  </a:lnTo>
                  <a:lnTo>
                    <a:pt x="465138" y="314962"/>
                  </a:lnTo>
                  <a:lnTo>
                    <a:pt x="479743" y="311471"/>
                  </a:lnTo>
                  <a:lnTo>
                    <a:pt x="494983" y="307977"/>
                  </a:lnTo>
                  <a:lnTo>
                    <a:pt x="510223" y="305120"/>
                  </a:lnTo>
                  <a:lnTo>
                    <a:pt x="525463" y="302581"/>
                  </a:lnTo>
                  <a:lnTo>
                    <a:pt x="541020" y="300676"/>
                  </a:lnTo>
                  <a:lnTo>
                    <a:pt x="556578" y="298771"/>
                  </a:lnTo>
                  <a:lnTo>
                    <a:pt x="572135" y="297183"/>
                  </a:lnTo>
                  <a:lnTo>
                    <a:pt x="588010" y="296231"/>
                  </a:lnTo>
                  <a:lnTo>
                    <a:pt x="603885" y="295596"/>
                  </a:lnTo>
                  <a:lnTo>
                    <a:pt x="619760" y="295278"/>
                  </a:lnTo>
                  <a:lnTo>
                    <a:pt x="1639884" y="295278"/>
                  </a:lnTo>
                  <a:lnTo>
                    <a:pt x="1639884" y="179388"/>
                  </a:lnTo>
                  <a:lnTo>
                    <a:pt x="2125900" y="179388"/>
                  </a:lnTo>
                  <a:lnTo>
                    <a:pt x="2038346"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endParaRPr>
            </a:p>
          </p:txBody>
        </p:sp>
        <p:sp>
          <p:nvSpPr>
            <p:cNvPr id="12" name="TextBox 76"/>
            <p:cNvSpPr txBox="1"/>
            <p:nvPr/>
          </p:nvSpPr>
          <p:spPr>
            <a:xfrm>
              <a:off x="3335497" y="2978740"/>
              <a:ext cx="817721" cy="276999"/>
            </a:xfrm>
            <a:prstGeom prst="rect">
              <a:avLst/>
            </a:prstGeom>
            <a:noFill/>
          </p:spPr>
          <p:txBody>
            <a:bodyPr wrap="square" rtlCol="0">
              <a:spAutoFit/>
            </a:bodyPr>
            <a:lstStyle/>
            <a:p>
              <a:pPr algn="ctr"/>
              <a:r>
                <a:rPr lang="zh-CN" altLang="en-US" sz="1200" dirty="0">
                  <a:solidFill>
                    <a:srgbClr val="B195C4"/>
                  </a:solidFill>
                  <a:latin typeface="微软雅黑" panose="020B0503020204020204" charset="-122"/>
                  <a:ea typeface="微软雅黑" panose="020B0503020204020204" charset="-122"/>
                </a:rPr>
                <a:t>添加标题</a:t>
              </a:r>
            </a:p>
          </p:txBody>
        </p:sp>
        <p:sp>
          <p:nvSpPr>
            <p:cNvPr id="13" name="文本框 12"/>
            <p:cNvSpPr txBox="1"/>
            <p:nvPr/>
          </p:nvSpPr>
          <p:spPr>
            <a:xfrm>
              <a:off x="3117374" y="3204959"/>
              <a:ext cx="1253966" cy="392415"/>
            </a:xfrm>
            <a:prstGeom prst="rect">
              <a:avLst/>
            </a:prstGeom>
            <a:noFill/>
          </p:spPr>
          <p:txBody>
            <a:bodyPr wrap="square" rtlCol="0">
              <a:spAutoFit/>
            </a:bodyPr>
            <a:lstStyle/>
            <a:p>
              <a:pPr algn="l">
                <a:lnSpc>
                  <a:spcPct val="130000"/>
                </a:lnSpc>
              </a:pPr>
              <a:r>
                <a:rPr lang="zh-CN" altLang="en-US" sz="750" dirty="0">
                  <a:solidFill>
                    <a:srgbClr val="B195C4"/>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B195C4"/>
                  </a:solidFill>
                  <a:latin typeface="微软雅黑" panose="020B0503020204020204" charset="-122"/>
                  <a:ea typeface="微软雅黑" panose="020B0503020204020204" charset="-122"/>
                  <a:sym typeface="+mn-ea"/>
                </a:rPr>
                <a:t>请在此添加您的文字内容。</a:t>
              </a:r>
              <a:endParaRPr lang="zh-CN" altLang="zh-CN" sz="750" dirty="0">
                <a:solidFill>
                  <a:srgbClr val="B195C4"/>
                </a:solidFill>
                <a:latin typeface="微软雅黑" panose="020B0503020204020204" charset="-122"/>
                <a:ea typeface="微软雅黑" panose="020B0503020204020204" charset="-122"/>
                <a:sym typeface="+mn-ea"/>
              </a:endParaRPr>
            </a:p>
          </p:txBody>
        </p:sp>
      </p:grpSp>
      <p:grpSp>
        <p:nvGrpSpPr>
          <p:cNvPr id="2" name="组合 1"/>
          <p:cNvGrpSpPr/>
          <p:nvPr/>
        </p:nvGrpSpPr>
        <p:grpSpPr>
          <a:xfrm>
            <a:off x="1511459" y="1726202"/>
            <a:ext cx="1253966" cy="1871172"/>
            <a:chOff x="1511459" y="1726202"/>
            <a:chExt cx="1253966" cy="1871172"/>
          </a:xfrm>
        </p:grpSpPr>
        <p:sp>
          <p:nvSpPr>
            <p:cNvPr id="26" name="椭圆 25"/>
            <p:cNvSpPr/>
            <p:nvPr/>
          </p:nvSpPr>
          <p:spPr>
            <a:xfrm>
              <a:off x="1597660" y="1726202"/>
              <a:ext cx="1082040" cy="999649"/>
            </a:xfrm>
            <a:prstGeom prst="ellipse">
              <a:avLst/>
            </a:prstGeom>
            <a:solidFill>
              <a:srgbClr val="3CB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KSO_Shape"/>
            <p:cNvSpPr/>
            <p:nvPr/>
          </p:nvSpPr>
          <p:spPr bwMode="auto">
            <a:xfrm>
              <a:off x="1910557" y="1984806"/>
              <a:ext cx="456724" cy="482918"/>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endParaRPr>
            </a:p>
          </p:txBody>
        </p:sp>
        <p:sp>
          <p:nvSpPr>
            <p:cNvPr id="14" name="TextBox 76"/>
            <p:cNvSpPr txBox="1"/>
            <p:nvPr/>
          </p:nvSpPr>
          <p:spPr>
            <a:xfrm>
              <a:off x="1729582" y="2978740"/>
              <a:ext cx="817721" cy="276999"/>
            </a:xfrm>
            <a:prstGeom prst="rect">
              <a:avLst/>
            </a:prstGeom>
            <a:noFill/>
          </p:spPr>
          <p:txBody>
            <a:bodyPr wrap="square" rtlCol="0">
              <a:spAutoFit/>
            </a:bodyPr>
            <a:lstStyle/>
            <a:p>
              <a:pPr algn="ctr"/>
              <a:r>
                <a:rPr lang="zh-CN" altLang="en-US" sz="1200" dirty="0">
                  <a:solidFill>
                    <a:srgbClr val="3CB9EC"/>
                  </a:solidFill>
                  <a:latin typeface="微软雅黑" panose="020B0503020204020204" charset="-122"/>
                  <a:ea typeface="微软雅黑" panose="020B0503020204020204" charset="-122"/>
                </a:rPr>
                <a:t>添加标题</a:t>
              </a:r>
            </a:p>
          </p:txBody>
        </p:sp>
        <p:sp>
          <p:nvSpPr>
            <p:cNvPr id="15" name="文本框 14"/>
            <p:cNvSpPr txBox="1"/>
            <p:nvPr/>
          </p:nvSpPr>
          <p:spPr>
            <a:xfrm>
              <a:off x="1511459" y="3204959"/>
              <a:ext cx="1253966" cy="392415"/>
            </a:xfrm>
            <a:prstGeom prst="rect">
              <a:avLst/>
            </a:prstGeom>
            <a:noFill/>
          </p:spPr>
          <p:txBody>
            <a:bodyPr wrap="square" rtlCol="0">
              <a:spAutoFit/>
            </a:bodyPr>
            <a:lstStyle/>
            <a:p>
              <a:pPr algn="l">
                <a:lnSpc>
                  <a:spcPct val="130000"/>
                </a:lnSpc>
              </a:pPr>
              <a:r>
                <a:rPr lang="zh-CN" altLang="en-US" sz="750" dirty="0">
                  <a:solidFill>
                    <a:srgbClr val="3CB9EC"/>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3CB9EC"/>
                  </a:solidFill>
                  <a:latin typeface="微软雅黑" panose="020B0503020204020204" charset="-122"/>
                  <a:ea typeface="微软雅黑" panose="020B0503020204020204" charset="-122"/>
                  <a:sym typeface="+mn-ea"/>
                </a:rPr>
                <a:t>请在此添加您的文字内容。</a:t>
              </a:r>
              <a:endParaRPr lang="zh-CN" altLang="zh-CN" sz="750" dirty="0">
                <a:solidFill>
                  <a:srgbClr val="3CB9EC"/>
                </a:solidFill>
                <a:latin typeface="微软雅黑" panose="020B0503020204020204" charset="-122"/>
                <a:ea typeface="微软雅黑" panose="020B0503020204020204" charset="-122"/>
                <a:sym typeface="+mn-ea"/>
              </a:endParaRPr>
            </a:p>
          </p:txBody>
        </p:sp>
      </p:grpSp>
    </p:spTree>
    <p:extLst>
      <p:ext uri="{BB962C8B-B14F-4D97-AF65-F5344CB8AC3E}">
        <p14:creationId xmlns:p14="http://schemas.microsoft.com/office/powerpoint/2010/main" val="3199927633"/>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75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750" fill="hold"/>
                                        <p:tgtEl>
                                          <p:spTgt spid="16"/>
                                        </p:tgtEl>
                                        <p:attrNameLst>
                                          <p:attrName>ppt_w</p:attrName>
                                        </p:attrNameLst>
                                      </p:cBhvr>
                                      <p:tavLst>
                                        <p:tav tm="0">
                                          <p:val>
                                            <p:fltVal val="0"/>
                                          </p:val>
                                        </p:tav>
                                        <p:tav tm="100000">
                                          <p:val>
                                            <p:strVal val="#ppt_w"/>
                                          </p:val>
                                        </p:tav>
                                      </p:tavLst>
                                    </p:anim>
                                    <p:anim calcmode="lin" valueType="num">
                                      <p:cBhvr>
                                        <p:cTn id="18" dur="750" fill="hold"/>
                                        <p:tgtEl>
                                          <p:spTgt spid="16"/>
                                        </p:tgtEl>
                                        <p:attrNameLst>
                                          <p:attrName>ppt_h</p:attrName>
                                        </p:attrNameLst>
                                      </p:cBhvr>
                                      <p:tavLst>
                                        <p:tav tm="0">
                                          <p:val>
                                            <p:strVal val="#ppt_h"/>
                                          </p:val>
                                        </p:tav>
                                        <p:tav tm="100000">
                                          <p:val>
                                            <p:strVal val="#ppt_h"/>
                                          </p:val>
                                        </p:tav>
                                      </p:tavLst>
                                    </p:anim>
                                  </p:childTnLst>
                                </p:cTn>
                              </p:par>
                            </p:childTnLst>
                          </p:cTn>
                        </p:par>
                        <p:par>
                          <p:cTn id="19" fill="hold">
                            <p:stCondLst>
                              <p:cond delay="2250"/>
                            </p:stCondLst>
                            <p:childTnLst>
                              <p:par>
                                <p:cTn id="20" presetID="17"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750" fill="hold"/>
                                        <p:tgtEl>
                                          <p:spTgt spid="17"/>
                                        </p:tgtEl>
                                        <p:attrNameLst>
                                          <p:attrName>ppt_w</p:attrName>
                                        </p:attrNameLst>
                                      </p:cBhvr>
                                      <p:tavLst>
                                        <p:tav tm="0">
                                          <p:val>
                                            <p:fltVal val="0"/>
                                          </p:val>
                                        </p:tav>
                                        <p:tav tm="100000">
                                          <p:val>
                                            <p:strVal val="#ppt_w"/>
                                          </p:val>
                                        </p:tav>
                                      </p:tavLst>
                                    </p:anim>
                                    <p:anim calcmode="lin" valueType="num">
                                      <p:cBhvr>
                                        <p:cTn id="23" dur="75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8924" y="1241380"/>
            <a:ext cx="1618773" cy="2105555"/>
            <a:chOff x="4448924" y="1241380"/>
            <a:chExt cx="1618773" cy="2105555"/>
          </a:xfrm>
        </p:grpSpPr>
        <p:sp>
          <p:nvSpPr>
            <p:cNvPr id="8" name="任意多边形 7"/>
            <p:cNvSpPr>
              <a:spLocks noChangeArrowheads="1"/>
            </p:cNvSpPr>
            <p:nvPr/>
          </p:nvSpPr>
          <p:spPr bwMode="auto">
            <a:xfrm rot="21180000">
              <a:off x="4448924" y="1241380"/>
              <a:ext cx="1609249" cy="1474946"/>
            </a:xfrm>
            <a:custGeom>
              <a:avLst/>
              <a:gdLst>
                <a:gd name="connsiteX0" fmla="*/ 1251922 w 2255227"/>
                <a:gd name="connsiteY0" fmla="*/ 520893 h 2256478"/>
                <a:gd name="connsiteX1" fmla="*/ 1127113 w 2255227"/>
                <a:gd name="connsiteY1" fmla="*/ 508301 h 2256478"/>
                <a:gd name="connsiteX2" fmla="*/ 507769 w 2255227"/>
                <a:gd name="connsiteY2" fmla="*/ 1127989 h 2256478"/>
                <a:gd name="connsiteX3" fmla="*/ 1127113 w 2255227"/>
                <a:gd name="connsiteY3" fmla="*/ 1747677 h 2256478"/>
                <a:gd name="connsiteX4" fmla="*/ 1746458 w 2255227"/>
                <a:gd name="connsiteY4" fmla="*/ 1127990 h 2256478"/>
                <a:gd name="connsiteX5" fmla="*/ 1251922 w 2255227"/>
                <a:gd name="connsiteY5" fmla="*/ 520893 h 2256478"/>
                <a:gd name="connsiteX6" fmla="*/ 1300896 w 2255227"/>
                <a:gd name="connsiteY6" fmla="*/ 0 h 2256478"/>
                <a:gd name="connsiteX7" fmla="*/ 1382543 w 2255227"/>
                <a:gd name="connsiteY7" fmla="*/ 257254 h 2256478"/>
                <a:gd name="connsiteX8" fmla="*/ 1396938 w 2255227"/>
                <a:gd name="connsiteY8" fmla="*/ 260958 h 2256478"/>
                <a:gd name="connsiteX9" fmla="*/ 1498015 w 2255227"/>
                <a:gd name="connsiteY9" fmla="*/ 299204 h 2256478"/>
                <a:gd name="connsiteX10" fmla="*/ 1561256 w 2255227"/>
                <a:gd name="connsiteY10" fmla="*/ 332211 h 2256478"/>
                <a:gd name="connsiteX11" fmla="*/ 1802286 w 2255227"/>
                <a:gd name="connsiteY11" fmla="*/ 207415 h 2256478"/>
                <a:gd name="connsiteX12" fmla="*/ 2047835 w 2255227"/>
                <a:gd name="connsiteY12" fmla="*/ 452964 h 2256478"/>
                <a:gd name="connsiteX13" fmla="*/ 1922770 w 2255227"/>
                <a:gd name="connsiteY13" fmla="*/ 694515 h 2256478"/>
                <a:gd name="connsiteX14" fmla="*/ 1946176 w 2255227"/>
                <a:gd name="connsiteY14" fmla="*/ 736872 h 2256478"/>
                <a:gd name="connsiteX15" fmla="*/ 1986783 w 2255227"/>
                <a:gd name="connsiteY15" fmla="*/ 836807 h 2256478"/>
                <a:gd name="connsiteX16" fmla="*/ 1995410 w 2255227"/>
                <a:gd name="connsiteY16" fmla="*/ 871308 h 2256478"/>
                <a:gd name="connsiteX17" fmla="*/ 2255226 w 2255227"/>
                <a:gd name="connsiteY17" fmla="*/ 953860 h 2256478"/>
                <a:gd name="connsiteX18" fmla="*/ 2255227 w 2255227"/>
                <a:gd name="connsiteY18" fmla="*/ 1301118 h 2256478"/>
                <a:gd name="connsiteX19" fmla="*/ 1997079 w 2255227"/>
                <a:gd name="connsiteY19" fmla="*/ 1383140 h 2256478"/>
                <a:gd name="connsiteX20" fmla="*/ 1993664 w 2255227"/>
                <a:gd name="connsiteY20" fmla="*/ 1397965 h 2256478"/>
                <a:gd name="connsiteX21" fmla="*/ 1958790 w 2255227"/>
                <a:gd name="connsiteY21" fmla="*/ 1491526 h 2256478"/>
                <a:gd name="connsiteX22" fmla="*/ 1923390 w 2255227"/>
                <a:gd name="connsiteY22" fmla="*/ 1561751 h 2256478"/>
                <a:gd name="connsiteX23" fmla="*/ 2048562 w 2255227"/>
                <a:gd name="connsiteY23" fmla="*/ 1803319 h 2256478"/>
                <a:gd name="connsiteX24" fmla="*/ 1803149 w 2255227"/>
                <a:gd name="connsiteY24" fmla="*/ 2048732 h 2256478"/>
                <a:gd name="connsiteX25" fmla="*/ 1562724 w 2255227"/>
                <a:gd name="connsiteY25" fmla="*/ 1924152 h 2256478"/>
                <a:gd name="connsiteX26" fmla="*/ 1480303 w 2255227"/>
                <a:gd name="connsiteY26" fmla="*/ 1964495 h 2256478"/>
                <a:gd name="connsiteX27" fmla="*/ 1384081 w 2255227"/>
                <a:gd name="connsiteY27" fmla="*/ 1994378 h 2256478"/>
                <a:gd name="connsiteX28" fmla="*/ 1300896 w 2255227"/>
                <a:gd name="connsiteY28" fmla="*/ 2256478 h 2256478"/>
                <a:gd name="connsiteX29" fmla="*/ 953830 w 2255227"/>
                <a:gd name="connsiteY29" fmla="*/ 2256478 h 2256478"/>
                <a:gd name="connsiteX30" fmla="*/ 870700 w 2255227"/>
                <a:gd name="connsiteY30" fmla="*/ 1994550 h 2256478"/>
                <a:gd name="connsiteX31" fmla="*/ 773924 w 2255227"/>
                <a:gd name="connsiteY31" fmla="*/ 1964495 h 2256478"/>
                <a:gd name="connsiteX32" fmla="*/ 691589 w 2255227"/>
                <a:gd name="connsiteY32" fmla="*/ 1924195 h 2256478"/>
                <a:gd name="connsiteX33" fmla="*/ 453149 w 2255227"/>
                <a:gd name="connsiteY33" fmla="*/ 2047650 h 2256478"/>
                <a:gd name="connsiteX34" fmla="*/ 207600 w 2255227"/>
                <a:gd name="connsiteY34" fmla="*/ 1802101 h 2256478"/>
                <a:gd name="connsiteX35" fmla="*/ 331431 w 2255227"/>
                <a:gd name="connsiteY35" fmla="*/ 1562932 h 2256478"/>
                <a:gd name="connsiteX36" fmla="*/ 295435 w 2255227"/>
                <a:gd name="connsiteY36" fmla="*/ 1491526 h 2256478"/>
                <a:gd name="connsiteX37" fmla="*/ 260562 w 2255227"/>
                <a:gd name="connsiteY37" fmla="*/ 1397965 h 2256478"/>
                <a:gd name="connsiteX38" fmla="*/ 257069 w 2255227"/>
                <a:gd name="connsiteY38" fmla="*/ 1382797 h 2256478"/>
                <a:gd name="connsiteX39" fmla="*/ 0 w 2255227"/>
                <a:gd name="connsiteY39" fmla="*/ 1301118 h 2256478"/>
                <a:gd name="connsiteX40" fmla="*/ 0 w 2255227"/>
                <a:gd name="connsiteY40" fmla="*/ 953860 h 2256478"/>
                <a:gd name="connsiteX41" fmla="*/ 257318 w 2255227"/>
                <a:gd name="connsiteY41" fmla="*/ 872102 h 2256478"/>
                <a:gd name="connsiteX42" fmla="*/ 260562 w 2255227"/>
                <a:gd name="connsiteY42" fmla="*/ 858014 h 2256478"/>
                <a:gd name="connsiteX43" fmla="*/ 295436 w 2255227"/>
                <a:gd name="connsiteY43" fmla="*/ 764453 h 2256478"/>
                <a:gd name="connsiteX44" fmla="*/ 331652 w 2255227"/>
                <a:gd name="connsiteY44" fmla="*/ 692609 h 2256478"/>
                <a:gd name="connsiteX45" fmla="*/ 207579 w 2255227"/>
                <a:gd name="connsiteY45" fmla="*/ 453162 h 2256478"/>
                <a:gd name="connsiteX46" fmla="*/ 452992 w 2255227"/>
                <a:gd name="connsiteY46" fmla="*/ 207749 h 2256478"/>
                <a:gd name="connsiteX47" fmla="*/ 691989 w 2255227"/>
                <a:gd name="connsiteY47" fmla="*/ 331589 h 2256478"/>
                <a:gd name="connsiteX48" fmla="*/ 773923 w 2255227"/>
                <a:gd name="connsiteY48" fmla="*/ 291484 h 2256478"/>
                <a:gd name="connsiteX49" fmla="*/ 870875 w 2255227"/>
                <a:gd name="connsiteY49" fmla="*/ 261374 h 2256478"/>
                <a:gd name="connsiteX50" fmla="*/ 953830 w 2255227"/>
                <a:gd name="connsiteY50" fmla="*/ 0 h 225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255227" h="2256478">
                  <a:moveTo>
                    <a:pt x="1251922" y="520893"/>
                  </a:moveTo>
                  <a:cubicBezTo>
                    <a:pt x="1211606" y="512637"/>
                    <a:pt x="1169865" y="508302"/>
                    <a:pt x="1127113" y="508301"/>
                  </a:cubicBezTo>
                  <a:cubicBezTo>
                    <a:pt x="785096" y="508302"/>
                    <a:pt x="507769" y="785783"/>
                    <a:pt x="507769" y="1127989"/>
                  </a:cubicBezTo>
                  <a:cubicBezTo>
                    <a:pt x="507769" y="1470197"/>
                    <a:pt x="785096" y="1747677"/>
                    <a:pt x="1127113" y="1747677"/>
                  </a:cubicBezTo>
                  <a:cubicBezTo>
                    <a:pt x="1469130" y="1747677"/>
                    <a:pt x="1746458" y="1470197"/>
                    <a:pt x="1746458" y="1127990"/>
                  </a:cubicBezTo>
                  <a:cubicBezTo>
                    <a:pt x="1746457" y="828558"/>
                    <a:pt x="1534129" y="578683"/>
                    <a:pt x="1251922" y="520893"/>
                  </a:cubicBezTo>
                  <a:close/>
                  <a:moveTo>
                    <a:pt x="1300896" y="0"/>
                  </a:moveTo>
                  <a:lnTo>
                    <a:pt x="1382543" y="257254"/>
                  </a:lnTo>
                  <a:lnTo>
                    <a:pt x="1396938" y="260958"/>
                  </a:lnTo>
                  <a:cubicBezTo>
                    <a:pt x="1431566" y="271733"/>
                    <a:pt x="1465304" y="284528"/>
                    <a:pt x="1498015" y="299204"/>
                  </a:cubicBezTo>
                  <a:lnTo>
                    <a:pt x="1561256" y="332211"/>
                  </a:lnTo>
                  <a:lnTo>
                    <a:pt x="1802286" y="207415"/>
                  </a:lnTo>
                  <a:lnTo>
                    <a:pt x="2047835" y="452964"/>
                  </a:lnTo>
                  <a:lnTo>
                    <a:pt x="1922770" y="694515"/>
                  </a:lnTo>
                  <a:lnTo>
                    <a:pt x="1946176" y="736872"/>
                  </a:lnTo>
                  <a:cubicBezTo>
                    <a:pt x="1961610" y="769174"/>
                    <a:pt x="1975191" y="802531"/>
                    <a:pt x="1986783" y="836807"/>
                  </a:cubicBezTo>
                  <a:lnTo>
                    <a:pt x="1995410" y="871308"/>
                  </a:lnTo>
                  <a:lnTo>
                    <a:pt x="2255226" y="953860"/>
                  </a:lnTo>
                  <a:lnTo>
                    <a:pt x="2255227" y="1301118"/>
                  </a:lnTo>
                  <a:lnTo>
                    <a:pt x="1997079" y="1383140"/>
                  </a:lnTo>
                  <a:lnTo>
                    <a:pt x="1993664" y="1397965"/>
                  </a:lnTo>
                  <a:cubicBezTo>
                    <a:pt x="1983723" y="1429946"/>
                    <a:pt x="1972062" y="1461169"/>
                    <a:pt x="1958790" y="1491526"/>
                  </a:cubicBezTo>
                  <a:lnTo>
                    <a:pt x="1923390" y="1561751"/>
                  </a:lnTo>
                  <a:lnTo>
                    <a:pt x="2048562" y="1803319"/>
                  </a:lnTo>
                  <a:lnTo>
                    <a:pt x="1803149" y="2048732"/>
                  </a:lnTo>
                  <a:lnTo>
                    <a:pt x="1562724" y="1924152"/>
                  </a:lnTo>
                  <a:lnTo>
                    <a:pt x="1480303" y="1964495"/>
                  </a:lnTo>
                  <a:lnTo>
                    <a:pt x="1384081" y="1994378"/>
                  </a:lnTo>
                  <a:lnTo>
                    <a:pt x="1300896" y="2256478"/>
                  </a:lnTo>
                  <a:lnTo>
                    <a:pt x="953830" y="2256478"/>
                  </a:lnTo>
                  <a:lnTo>
                    <a:pt x="870700" y="1994550"/>
                  </a:lnTo>
                  <a:lnTo>
                    <a:pt x="773924" y="1964495"/>
                  </a:lnTo>
                  <a:lnTo>
                    <a:pt x="691589" y="1924195"/>
                  </a:lnTo>
                  <a:lnTo>
                    <a:pt x="453149" y="2047650"/>
                  </a:lnTo>
                  <a:lnTo>
                    <a:pt x="207600" y="1802101"/>
                  </a:lnTo>
                  <a:lnTo>
                    <a:pt x="331431" y="1562932"/>
                  </a:lnTo>
                  <a:lnTo>
                    <a:pt x="295435" y="1491526"/>
                  </a:lnTo>
                  <a:cubicBezTo>
                    <a:pt x="282163" y="1461169"/>
                    <a:pt x="270503" y="1429946"/>
                    <a:pt x="260562" y="1397965"/>
                  </a:cubicBezTo>
                  <a:lnTo>
                    <a:pt x="257069" y="1382797"/>
                  </a:lnTo>
                  <a:lnTo>
                    <a:pt x="0" y="1301118"/>
                  </a:lnTo>
                  <a:lnTo>
                    <a:pt x="0" y="953860"/>
                  </a:lnTo>
                  <a:lnTo>
                    <a:pt x="257318" y="872102"/>
                  </a:lnTo>
                  <a:lnTo>
                    <a:pt x="260562" y="858014"/>
                  </a:lnTo>
                  <a:cubicBezTo>
                    <a:pt x="270503" y="826033"/>
                    <a:pt x="282164" y="794810"/>
                    <a:pt x="295436" y="764453"/>
                  </a:cubicBezTo>
                  <a:lnTo>
                    <a:pt x="331652" y="692609"/>
                  </a:lnTo>
                  <a:lnTo>
                    <a:pt x="207579" y="453162"/>
                  </a:lnTo>
                  <a:lnTo>
                    <a:pt x="452992" y="207749"/>
                  </a:lnTo>
                  <a:lnTo>
                    <a:pt x="691989" y="331589"/>
                  </a:lnTo>
                  <a:lnTo>
                    <a:pt x="773923" y="291484"/>
                  </a:lnTo>
                  <a:lnTo>
                    <a:pt x="870875" y="261374"/>
                  </a:lnTo>
                  <a:lnTo>
                    <a:pt x="953830" y="0"/>
                  </a:lnTo>
                  <a:close/>
                </a:path>
              </a:pathLst>
            </a:custGeom>
            <a:solidFill>
              <a:srgbClr val="3CB9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latin typeface="微软雅黑" panose="020B0503020204020204" charset="-122"/>
                <a:cs typeface="+mn-ea"/>
                <a:sym typeface="微软雅黑" panose="020B0503020204020204" charset="-122"/>
              </a:endParaRPr>
            </a:p>
          </p:txBody>
        </p:sp>
        <p:sp>
          <p:nvSpPr>
            <p:cNvPr id="15" name="TextBox 13"/>
            <p:cNvSpPr txBox="1">
              <a:spLocks noChangeArrowheads="1"/>
            </p:cNvSpPr>
            <p:nvPr/>
          </p:nvSpPr>
          <p:spPr bwMode="auto">
            <a:xfrm>
              <a:off x="4949462" y="2800622"/>
              <a:ext cx="9486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algn="ctr" eaLnBrk="1" hangingPunct="1">
                <a:spcBef>
                  <a:spcPct val="20000"/>
                </a:spcBef>
              </a:pPr>
              <a:r>
                <a:rPr lang="zh-CN" altLang="en-US" sz="1200" dirty="0">
                  <a:solidFill>
                    <a:srgbClr val="3CB9EC"/>
                  </a:solidFill>
                  <a:latin typeface="微软雅黑" panose="020B0503020204020204" charset="-122"/>
                  <a:ea typeface="微软雅黑" panose="020B0503020204020204" charset="-122"/>
                  <a:sym typeface="+mn-ea"/>
                </a:rPr>
                <a:t>添加你的标题</a:t>
              </a:r>
            </a:p>
          </p:txBody>
        </p:sp>
        <p:sp>
          <p:nvSpPr>
            <p:cNvPr id="18" name="TextBox 13"/>
            <p:cNvSpPr txBox="1">
              <a:spLocks noChangeArrowheads="1"/>
            </p:cNvSpPr>
            <p:nvPr/>
          </p:nvSpPr>
          <p:spPr bwMode="auto">
            <a:xfrm>
              <a:off x="4779917" y="2986836"/>
              <a:ext cx="1287780"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lnSpc>
                  <a:spcPct val="130000"/>
                </a:lnSpc>
                <a:spcBef>
                  <a:spcPct val="20000"/>
                </a:spcBef>
              </a:pPr>
              <a:r>
                <a:rPr lang="zh-CN" altLang="zh-CN" sz="900" dirty="0">
                  <a:solidFill>
                    <a:srgbClr val="3CB9EC"/>
                  </a:solidFill>
                  <a:latin typeface="微软雅黑" panose="020B0503020204020204" charset="-122"/>
                  <a:ea typeface="微软雅黑" panose="020B0503020204020204" charset="-122"/>
                  <a:sym typeface="+mn-ea"/>
                </a:rPr>
                <a:t>请在此添加您的文字内容， 请在此添加您的文字内容。</a:t>
              </a:r>
            </a:p>
          </p:txBody>
        </p:sp>
      </p:grpSp>
      <p:grpSp>
        <p:nvGrpSpPr>
          <p:cNvPr id="10" name="组合 9"/>
          <p:cNvGrpSpPr/>
          <p:nvPr/>
        </p:nvGrpSpPr>
        <p:grpSpPr>
          <a:xfrm>
            <a:off x="5924822" y="1776208"/>
            <a:ext cx="1626394" cy="1849334"/>
            <a:chOff x="5924822" y="1776208"/>
            <a:chExt cx="1626394" cy="1849334"/>
          </a:xfrm>
        </p:grpSpPr>
        <p:grpSp>
          <p:nvGrpSpPr>
            <p:cNvPr id="3" name="组合 2"/>
            <p:cNvGrpSpPr/>
            <p:nvPr/>
          </p:nvGrpSpPr>
          <p:grpSpPr>
            <a:xfrm>
              <a:off x="5924822" y="1776208"/>
              <a:ext cx="1386840" cy="1269683"/>
              <a:chOff x="8122399" y="2393986"/>
              <a:chExt cx="2186394" cy="2186393"/>
            </a:xfrm>
            <a:solidFill>
              <a:srgbClr val="EE8398"/>
            </a:solidFill>
          </p:grpSpPr>
          <p:sp>
            <p:nvSpPr>
              <p:cNvPr id="4" name="AutoShape 54@|5FFC:0|FBC:0|LFC:0|LBC:16777215"/>
              <p:cNvSpPr>
                <a:spLocks noChangeArrowheads="1"/>
              </p:cNvSpPr>
              <p:nvPr/>
            </p:nvSpPr>
            <p:spPr bwMode="auto">
              <a:xfrm rot="20520000" flipV="1">
                <a:off x="8630132" y="2436113"/>
                <a:ext cx="642829" cy="482364"/>
              </a:xfrm>
              <a:custGeom>
                <a:avLst/>
                <a:gdLst>
                  <a:gd name="G0" fmla="+- 5147 0 0"/>
                  <a:gd name="G1" fmla="+- 21600 0 5147"/>
                  <a:gd name="G2" fmla="*/ 5147 1 2"/>
                  <a:gd name="G3" fmla="+- 21600 0 G2"/>
                  <a:gd name="G4" fmla="+/ 5147 21600 2"/>
                  <a:gd name="G5" fmla="+/ G1 0 2"/>
                  <a:gd name="G6" fmla="*/ 21600 21600 5147"/>
                  <a:gd name="G7" fmla="*/ G6 1 2"/>
                  <a:gd name="G8" fmla="+- 21600 0 G7"/>
                  <a:gd name="G9" fmla="*/ 21600 1 2"/>
                  <a:gd name="G10" fmla="+- 5147 0 G9"/>
                  <a:gd name="G11" fmla="?: G10 G8 0"/>
                  <a:gd name="G12" fmla="?: G10 G7 21600"/>
                  <a:gd name="T0" fmla="*/ 19026 w 21600"/>
                  <a:gd name="T1" fmla="*/ 10800 h 21600"/>
                  <a:gd name="T2" fmla="*/ 10800 w 21600"/>
                  <a:gd name="T3" fmla="*/ 21600 h 21600"/>
                  <a:gd name="T4" fmla="*/ 2574 w 21600"/>
                  <a:gd name="T5" fmla="*/ 10800 h 21600"/>
                  <a:gd name="T6" fmla="*/ 10800 w 21600"/>
                  <a:gd name="T7" fmla="*/ 0 h 21600"/>
                  <a:gd name="T8" fmla="*/ 4374 w 21600"/>
                  <a:gd name="T9" fmla="*/ 4374 h 21600"/>
                  <a:gd name="T10" fmla="*/ 17226 w 21600"/>
                  <a:gd name="T11" fmla="*/ 17226 h 21600"/>
                </a:gdLst>
                <a:ahLst/>
                <a:cxnLst>
                  <a:cxn ang="0">
                    <a:pos x="T0" y="T1"/>
                  </a:cxn>
                  <a:cxn ang="0">
                    <a:pos x="T2" y="T3"/>
                  </a:cxn>
                  <a:cxn ang="0">
                    <a:pos x="T4" y="T5"/>
                  </a:cxn>
                  <a:cxn ang="0">
                    <a:pos x="T6" y="T7"/>
                  </a:cxn>
                </a:cxnLst>
                <a:rect l="T8" t="T9" r="T10" b="T11"/>
                <a:pathLst>
                  <a:path w="21600" h="21600">
                    <a:moveTo>
                      <a:pt x="0" y="0"/>
                    </a:moveTo>
                    <a:lnTo>
                      <a:pt x="5147" y="21600"/>
                    </a:lnTo>
                    <a:lnTo>
                      <a:pt x="16453" y="21600"/>
                    </a:lnTo>
                    <a:lnTo>
                      <a:pt x="21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latin typeface="微软雅黑" panose="020B0503020204020204" charset="-122"/>
                  <a:cs typeface="+mn-ea"/>
                  <a:sym typeface="微软雅黑" panose="020B0503020204020204" charset="-122"/>
                </a:endParaRPr>
              </a:p>
            </p:txBody>
          </p:sp>
          <p:sp>
            <p:nvSpPr>
              <p:cNvPr id="5" name="任意多边形 4"/>
              <p:cNvSpPr>
                <a:spLocks noChangeArrowheads="1"/>
              </p:cNvSpPr>
              <p:nvPr/>
            </p:nvSpPr>
            <p:spPr bwMode="auto">
              <a:xfrm rot="12420000">
                <a:off x="8122399" y="2393986"/>
                <a:ext cx="2186394" cy="2186393"/>
              </a:xfrm>
              <a:custGeom>
                <a:avLst/>
                <a:gdLst>
                  <a:gd name="connsiteX0" fmla="*/ 1172747 w 1942522"/>
                  <a:gd name="connsiteY0" fmla="*/ 1465008 h 1942521"/>
                  <a:gd name="connsiteX1" fmla="*/ 1349215 w 1942522"/>
                  <a:gd name="connsiteY1" fmla="*/ 1347834 h 1942521"/>
                  <a:gd name="connsiteX2" fmla="*/ 1349216 w 1942522"/>
                  <a:gd name="connsiteY2" fmla="*/ 593397 h 1942521"/>
                  <a:gd name="connsiteX3" fmla="*/ 594779 w 1942522"/>
                  <a:gd name="connsiteY3" fmla="*/ 593397 h 1942521"/>
                  <a:gd name="connsiteX4" fmla="*/ 594779 w 1942522"/>
                  <a:gd name="connsiteY4" fmla="*/ 1347834 h 1942521"/>
                  <a:gd name="connsiteX5" fmla="*/ 1172747 w 1942522"/>
                  <a:gd name="connsiteY5" fmla="*/ 1465008 h 1942521"/>
                  <a:gd name="connsiteX6" fmla="*/ 1121378 w 1942522"/>
                  <a:gd name="connsiteY6" fmla="*/ 1942521 h 1942521"/>
                  <a:gd name="connsiteX7" fmla="*/ 822435 w 1942522"/>
                  <a:gd name="connsiteY7" fmla="*/ 1942521 h 1942521"/>
                  <a:gd name="connsiteX8" fmla="*/ 750658 w 1942522"/>
                  <a:gd name="connsiteY8" fmla="*/ 1716490 h 1942521"/>
                  <a:gd name="connsiteX9" fmla="*/ 677912 w 1942522"/>
                  <a:gd name="connsiteY9" fmla="*/ 1694929 h 1942521"/>
                  <a:gd name="connsiteX10" fmla="*/ 601408 w 1942522"/>
                  <a:gd name="connsiteY10" fmla="*/ 1654669 h 1942521"/>
                  <a:gd name="connsiteX11" fmla="*/ 390905 w 1942522"/>
                  <a:gd name="connsiteY11" fmla="*/ 1763702 h 1942521"/>
                  <a:gd name="connsiteX12" fmla="*/ 179520 w 1942522"/>
                  <a:gd name="connsiteY12" fmla="*/ 1552318 h 1942521"/>
                  <a:gd name="connsiteX13" fmla="*/ 286819 w 1942522"/>
                  <a:gd name="connsiteY13" fmla="*/ 1345161 h 1942521"/>
                  <a:gd name="connsiteX14" fmla="*/ 279875 w 1942522"/>
                  <a:gd name="connsiteY14" fmla="*/ 1334058 h 1942521"/>
                  <a:gd name="connsiteX15" fmla="*/ 244162 w 1942522"/>
                  <a:gd name="connsiteY15" fmla="*/ 1255864 h 1942521"/>
                  <a:gd name="connsiteX16" fmla="*/ 222889 w 1942522"/>
                  <a:gd name="connsiteY16" fmla="*/ 1191296 h 1942521"/>
                  <a:gd name="connsiteX17" fmla="*/ 1 w 1942522"/>
                  <a:gd name="connsiteY17" fmla="*/ 1120516 h 1942521"/>
                  <a:gd name="connsiteX18" fmla="*/ 0 w 1942522"/>
                  <a:gd name="connsiteY18" fmla="*/ 821573 h 1942521"/>
                  <a:gd name="connsiteX19" fmla="*/ 227013 w 1942522"/>
                  <a:gd name="connsiteY19" fmla="*/ 749484 h 1942521"/>
                  <a:gd name="connsiteX20" fmla="*/ 247683 w 1942522"/>
                  <a:gd name="connsiteY20" fmla="*/ 676529 h 1942521"/>
                  <a:gd name="connsiteX21" fmla="*/ 288098 w 1942522"/>
                  <a:gd name="connsiteY21" fmla="*/ 599734 h 1942521"/>
                  <a:gd name="connsiteX22" fmla="*/ 179216 w 1942522"/>
                  <a:gd name="connsiteY22" fmla="*/ 389523 h 1942521"/>
                  <a:gd name="connsiteX23" fmla="*/ 390601 w 1942522"/>
                  <a:gd name="connsiteY23" fmla="*/ 178138 h 1942521"/>
                  <a:gd name="connsiteX24" fmla="*/ 600674 w 1942522"/>
                  <a:gd name="connsiteY24" fmla="*/ 286948 h 1942521"/>
                  <a:gd name="connsiteX25" fmla="*/ 677911 w 1942522"/>
                  <a:gd name="connsiteY25" fmla="*/ 246302 h 1942521"/>
                  <a:gd name="connsiteX26" fmla="*/ 752326 w 1942522"/>
                  <a:gd name="connsiteY26" fmla="*/ 220777 h 1942521"/>
                  <a:gd name="connsiteX27" fmla="*/ 822436 w 1942522"/>
                  <a:gd name="connsiteY27" fmla="*/ 0 h 1942521"/>
                  <a:gd name="connsiteX28" fmla="*/ 1121379 w 1942522"/>
                  <a:gd name="connsiteY28" fmla="*/ 0 h 1942521"/>
                  <a:gd name="connsiteX29" fmla="*/ 1191955 w 1942522"/>
                  <a:gd name="connsiteY29" fmla="*/ 222247 h 1942521"/>
                  <a:gd name="connsiteX30" fmla="*/ 1335439 w 1942522"/>
                  <a:gd name="connsiteY30" fmla="*/ 278493 h 1942521"/>
                  <a:gd name="connsiteX31" fmla="*/ 1346799 w 1942522"/>
                  <a:gd name="connsiteY31" fmla="*/ 285598 h 1942521"/>
                  <a:gd name="connsiteX32" fmla="*/ 1553090 w 1942522"/>
                  <a:gd name="connsiteY32" fmla="*/ 178747 h 1942521"/>
                  <a:gd name="connsiteX33" fmla="*/ 1764475 w 1942522"/>
                  <a:gd name="connsiteY33" fmla="*/ 390131 h 1942521"/>
                  <a:gd name="connsiteX34" fmla="*/ 1657690 w 1942522"/>
                  <a:gd name="connsiteY34" fmla="*/ 596294 h 1942521"/>
                  <a:gd name="connsiteX35" fmla="*/ 1664120 w 1942522"/>
                  <a:gd name="connsiteY35" fmla="*/ 607173 h 1942521"/>
                  <a:gd name="connsiteX36" fmla="*/ 1712798 w 1942522"/>
                  <a:gd name="connsiteY36" fmla="*/ 721040 h 1942521"/>
                  <a:gd name="connsiteX37" fmla="*/ 1720312 w 1942522"/>
                  <a:gd name="connsiteY37" fmla="*/ 751010 h 1942521"/>
                  <a:gd name="connsiteX38" fmla="*/ 1942522 w 1942522"/>
                  <a:gd name="connsiteY38" fmla="*/ 821574 h 1942521"/>
                  <a:gd name="connsiteX39" fmla="*/ 1942522 w 1942522"/>
                  <a:gd name="connsiteY39" fmla="*/ 1120516 h 1942521"/>
                  <a:gd name="connsiteX40" fmla="*/ 1721170 w 1942522"/>
                  <a:gd name="connsiteY40" fmla="*/ 1190808 h 1942521"/>
                  <a:gd name="connsiteX41" fmla="*/ 1718611 w 1942522"/>
                  <a:gd name="connsiteY41" fmla="*/ 1202174 h 1942521"/>
                  <a:gd name="connsiteX42" fmla="*/ 1524623 w 1942522"/>
                  <a:gd name="connsiteY42" fmla="*/ 1523242 h 1942521"/>
                  <a:gd name="connsiteX43" fmla="*/ 1266084 w 1942522"/>
                  <a:gd name="connsiteY43" fmla="*/ 1694930 h 1942521"/>
                  <a:gd name="connsiteX44" fmla="*/ 1193136 w 1942522"/>
                  <a:gd name="connsiteY44" fmla="*/ 1716550 h 194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42522" h="1942521">
                    <a:moveTo>
                      <a:pt x="1172747" y="1465008"/>
                    </a:moveTo>
                    <a:cubicBezTo>
                      <a:pt x="1236966" y="1438969"/>
                      <a:pt x="1297138" y="1399911"/>
                      <a:pt x="1349215" y="1347834"/>
                    </a:cubicBezTo>
                    <a:cubicBezTo>
                      <a:pt x="1557525" y="1139524"/>
                      <a:pt x="1557525" y="801707"/>
                      <a:pt x="1349216" y="593397"/>
                    </a:cubicBezTo>
                    <a:cubicBezTo>
                      <a:pt x="1140906" y="385088"/>
                      <a:pt x="803088" y="385088"/>
                      <a:pt x="594779" y="593397"/>
                    </a:cubicBezTo>
                    <a:cubicBezTo>
                      <a:pt x="386470" y="801707"/>
                      <a:pt x="386470" y="1139525"/>
                      <a:pt x="594779" y="1347834"/>
                    </a:cubicBezTo>
                    <a:cubicBezTo>
                      <a:pt x="751011" y="1504066"/>
                      <a:pt x="980092" y="1543124"/>
                      <a:pt x="1172747" y="1465008"/>
                    </a:cubicBezTo>
                    <a:close/>
                    <a:moveTo>
                      <a:pt x="1121378" y="1942521"/>
                    </a:moveTo>
                    <a:lnTo>
                      <a:pt x="822435" y="1942521"/>
                    </a:lnTo>
                    <a:lnTo>
                      <a:pt x="750658" y="1716490"/>
                    </a:lnTo>
                    <a:lnTo>
                      <a:pt x="677912" y="1694929"/>
                    </a:lnTo>
                    <a:lnTo>
                      <a:pt x="601408" y="1654669"/>
                    </a:lnTo>
                    <a:lnTo>
                      <a:pt x="390905" y="1763702"/>
                    </a:lnTo>
                    <a:lnTo>
                      <a:pt x="179520" y="1552318"/>
                    </a:lnTo>
                    <a:lnTo>
                      <a:pt x="286819" y="1345161"/>
                    </a:lnTo>
                    <a:lnTo>
                      <a:pt x="279875" y="1334058"/>
                    </a:lnTo>
                    <a:cubicBezTo>
                      <a:pt x="266462" y="1308535"/>
                      <a:pt x="254557" y="1282427"/>
                      <a:pt x="244162" y="1255864"/>
                    </a:cubicBezTo>
                    <a:lnTo>
                      <a:pt x="222889" y="1191296"/>
                    </a:lnTo>
                    <a:lnTo>
                      <a:pt x="1" y="1120516"/>
                    </a:lnTo>
                    <a:lnTo>
                      <a:pt x="0" y="821573"/>
                    </a:lnTo>
                    <a:lnTo>
                      <a:pt x="227013" y="749484"/>
                    </a:lnTo>
                    <a:lnTo>
                      <a:pt x="247683" y="676529"/>
                    </a:lnTo>
                    <a:lnTo>
                      <a:pt x="288098" y="599734"/>
                    </a:lnTo>
                    <a:lnTo>
                      <a:pt x="179216" y="389523"/>
                    </a:lnTo>
                    <a:lnTo>
                      <a:pt x="390601" y="178138"/>
                    </a:lnTo>
                    <a:lnTo>
                      <a:pt x="600674" y="286948"/>
                    </a:lnTo>
                    <a:lnTo>
                      <a:pt x="677911" y="246302"/>
                    </a:lnTo>
                    <a:lnTo>
                      <a:pt x="752326" y="220777"/>
                    </a:lnTo>
                    <a:lnTo>
                      <a:pt x="822436" y="0"/>
                    </a:lnTo>
                    <a:lnTo>
                      <a:pt x="1121379" y="0"/>
                    </a:lnTo>
                    <a:lnTo>
                      <a:pt x="1191955" y="222247"/>
                    </a:lnTo>
                    <a:lnTo>
                      <a:pt x="1335439" y="278493"/>
                    </a:lnTo>
                    <a:lnTo>
                      <a:pt x="1346799" y="285598"/>
                    </a:lnTo>
                    <a:lnTo>
                      <a:pt x="1553090" y="178747"/>
                    </a:lnTo>
                    <a:lnTo>
                      <a:pt x="1764475" y="390131"/>
                    </a:lnTo>
                    <a:lnTo>
                      <a:pt x="1657690" y="596294"/>
                    </a:lnTo>
                    <a:lnTo>
                      <a:pt x="1664120" y="607173"/>
                    </a:lnTo>
                    <a:cubicBezTo>
                      <a:pt x="1683494" y="644039"/>
                      <a:pt x="1699721" y="682127"/>
                      <a:pt x="1712798" y="721040"/>
                    </a:cubicBezTo>
                    <a:lnTo>
                      <a:pt x="1720312" y="751010"/>
                    </a:lnTo>
                    <a:lnTo>
                      <a:pt x="1942522" y="821574"/>
                    </a:lnTo>
                    <a:lnTo>
                      <a:pt x="1942522" y="1120516"/>
                    </a:lnTo>
                    <a:lnTo>
                      <a:pt x="1721170" y="1190808"/>
                    </a:lnTo>
                    <a:lnTo>
                      <a:pt x="1718611" y="1202174"/>
                    </a:lnTo>
                    <a:cubicBezTo>
                      <a:pt x="1682283" y="1319646"/>
                      <a:pt x="1617621" y="1430244"/>
                      <a:pt x="1524623" y="1523242"/>
                    </a:cubicBezTo>
                    <a:cubicBezTo>
                      <a:pt x="1448317" y="1599547"/>
                      <a:pt x="1360163" y="1656777"/>
                      <a:pt x="1266084" y="1694930"/>
                    </a:cubicBezTo>
                    <a:lnTo>
                      <a:pt x="1193136" y="17165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latin typeface="微软雅黑" panose="020B0503020204020204" charset="-122"/>
                  <a:cs typeface="+mn-ea"/>
                  <a:sym typeface="微软雅黑" panose="020B0503020204020204" charset="-122"/>
                </a:endParaRPr>
              </a:p>
            </p:txBody>
          </p:sp>
        </p:grpSp>
        <p:sp>
          <p:nvSpPr>
            <p:cNvPr id="19" name="TextBox 13"/>
            <p:cNvSpPr txBox="1">
              <a:spLocks noChangeArrowheads="1"/>
            </p:cNvSpPr>
            <p:nvPr/>
          </p:nvSpPr>
          <p:spPr bwMode="auto">
            <a:xfrm>
              <a:off x="6432981" y="3079228"/>
              <a:ext cx="9486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algn="ctr" eaLnBrk="1" hangingPunct="1">
                <a:spcBef>
                  <a:spcPct val="20000"/>
                </a:spcBef>
              </a:pPr>
              <a:r>
                <a:rPr lang="zh-CN" altLang="en-US" sz="1200" dirty="0">
                  <a:solidFill>
                    <a:srgbClr val="EE8398"/>
                  </a:solidFill>
                  <a:latin typeface="微软雅黑" panose="020B0503020204020204" charset="-122"/>
                  <a:ea typeface="微软雅黑" panose="020B0503020204020204" charset="-122"/>
                  <a:sym typeface="+mn-ea"/>
                </a:rPr>
                <a:t>添加你的标题</a:t>
              </a:r>
            </a:p>
          </p:txBody>
        </p:sp>
        <p:sp>
          <p:nvSpPr>
            <p:cNvPr id="20" name="TextBox 13"/>
            <p:cNvSpPr txBox="1">
              <a:spLocks noChangeArrowheads="1"/>
            </p:cNvSpPr>
            <p:nvPr/>
          </p:nvSpPr>
          <p:spPr bwMode="auto">
            <a:xfrm>
              <a:off x="6263436" y="3265443"/>
              <a:ext cx="1287780"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lnSpc>
                  <a:spcPct val="130000"/>
                </a:lnSpc>
                <a:spcBef>
                  <a:spcPct val="20000"/>
                </a:spcBef>
              </a:pPr>
              <a:r>
                <a:rPr lang="zh-CN" altLang="zh-CN" sz="900" dirty="0">
                  <a:solidFill>
                    <a:srgbClr val="EE8398"/>
                  </a:solidFill>
                  <a:latin typeface="微软雅黑" panose="020B0503020204020204" charset="-122"/>
                  <a:ea typeface="微软雅黑" panose="020B0503020204020204" charset="-122"/>
                  <a:sym typeface="+mn-ea"/>
                </a:rPr>
                <a:t>请在此添加您的文字内容， 请在此添加您的文字内容。</a:t>
              </a:r>
            </a:p>
          </p:txBody>
        </p:sp>
      </p:grpSp>
      <p:grpSp>
        <p:nvGrpSpPr>
          <p:cNvPr id="2" name="组合 1"/>
          <p:cNvGrpSpPr/>
          <p:nvPr/>
        </p:nvGrpSpPr>
        <p:grpSpPr>
          <a:xfrm>
            <a:off x="1834311" y="1536178"/>
            <a:ext cx="1614011" cy="1901245"/>
            <a:chOff x="1834311" y="1536178"/>
            <a:chExt cx="1614011" cy="1901245"/>
          </a:xfrm>
        </p:grpSpPr>
        <p:sp>
          <p:nvSpPr>
            <p:cNvPr id="6" name="TextBox 13"/>
            <p:cNvSpPr txBox="1">
              <a:spLocks noChangeArrowheads="1"/>
            </p:cNvSpPr>
            <p:nvPr/>
          </p:nvSpPr>
          <p:spPr bwMode="auto">
            <a:xfrm>
              <a:off x="2003856" y="2883489"/>
              <a:ext cx="9486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algn="ctr" eaLnBrk="1" hangingPunct="1">
                <a:spcBef>
                  <a:spcPct val="20000"/>
                </a:spcBef>
              </a:pPr>
              <a:r>
                <a:rPr lang="zh-CN" altLang="en-US" sz="1200" dirty="0">
                  <a:solidFill>
                    <a:srgbClr val="7FBF36"/>
                  </a:solidFill>
                  <a:latin typeface="微软雅黑" panose="020B0503020204020204" charset="-122"/>
                  <a:ea typeface="微软雅黑" panose="020B0503020204020204" charset="-122"/>
                  <a:sym typeface="+mn-ea"/>
                </a:rPr>
                <a:t>添加你的标题</a:t>
              </a:r>
            </a:p>
          </p:txBody>
        </p:sp>
        <p:sp>
          <p:nvSpPr>
            <p:cNvPr id="11" name="TextBox 13"/>
            <p:cNvSpPr txBox="1">
              <a:spLocks noChangeArrowheads="1"/>
            </p:cNvSpPr>
            <p:nvPr/>
          </p:nvSpPr>
          <p:spPr bwMode="auto">
            <a:xfrm>
              <a:off x="1834311" y="3077324"/>
              <a:ext cx="1287780"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lnSpc>
                  <a:spcPct val="130000"/>
                </a:lnSpc>
                <a:spcBef>
                  <a:spcPct val="20000"/>
                </a:spcBef>
              </a:pPr>
              <a:r>
                <a:rPr lang="zh-CN" altLang="zh-CN" sz="900" dirty="0">
                  <a:solidFill>
                    <a:srgbClr val="7FBF36"/>
                  </a:solidFill>
                  <a:latin typeface="微软雅黑" panose="020B0503020204020204" charset="-122"/>
                  <a:ea typeface="微软雅黑" panose="020B0503020204020204" charset="-122"/>
                  <a:sym typeface="+mn-ea"/>
                </a:rPr>
                <a:t>请在此添加您的文字内容， 请在此添加您的文字内容。</a:t>
              </a:r>
            </a:p>
          </p:txBody>
        </p:sp>
        <p:sp>
          <p:nvSpPr>
            <p:cNvPr id="27" name="任意多边形 26"/>
            <p:cNvSpPr>
              <a:spLocks noChangeArrowheads="1"/>
            </p:cNvSpPr>
            <p:nvPr/>
          </p:nvSpPr>
          <p:spPr bwMode="auto">
            <a:xfrm rot="13500000">
              <a:off x="2120537" y="1477123"/>
              <a:ext cx="1268730" cy="1386840"/>
            </a:xfrm>
            <a:custGeom>
              <a:avLst/>
              <a:gdLst>
                <a:gd name="connsiteX0" fmla="*/ 1348346 w 1941271"/>
                <a:gd name="connsiteY0" fmla="*/ 1346966 h 1941271"/>
                <a:gd name="connsiteX1" fmla="*/ 1348346 w 1941271"/>
                <a:gd name="connsiteY1" fmla="*/ 593015 h 1941271"/>
                <a:gd name="connsiteX2" fmla="*/ 594395 w 1941271"/>
                <a:gd name="connsiteY2" fmla="*/ 593015 h 1941271"/>
                <a:gd name="connsiteX3" fmla="*/ 594395 w 1941271"/>
                <a:gd name="connsiteY3" fmla="*/ 1346966 h 1941271"/>
                <a:gd name="connsiteX4" fmla="*/ 1348346 w 1941271"/>
                <a:gd name="connsiteY4" fmla="*/ 1346966 h 1941271"/>
                <a:gd name="connsiteX5" fmla="*/ 1763033 w 1941271"/>
                <a:gd name="connsiteY5" fmla="*/ 1550709 h 1941271"/>
                <a:gd name="connsiteX6" fmla="*/ 1551784 w 1941271"/>
                <a:gd name="connsiteY6" fmla="*/ 1761957 h 1941271"/>
                <a:gd name="connsiteX7" fmla="*/ 1342153 w 1941271"/>
                <a:gd name="connsiteY7" fmla="*/ 1653376 h 1941271"/>
                <a:gd name="connsiteX8" fmla="*/ 1265267 w 1941271"/>
                <a:gd name="connsiteY8" fmla="*/ 1693838 h 1941271"/>
                <a:gd name="connsiteX9" fmla="*/ 1192371 w 1941271"/>
                <a:gd name="connsiteY9" fmla="*/ 1715443 h 1941271"/>
                <a:gd name="connsiteX10" fmla="*/ 1120658 w 1941271"/>
                <a:gd name="connsiteY10" fmla="*/ 1941271 h 1941271"/>
                <a:gd name="connsiteX11" fmla="*/ 821908 w 1941271"/>
                <a:gd name="connsiteY11" fmla="*/ 1941271 h 1941271"/>
                <a:gd name="connsiteX12" fmla="*/ 750176 w 1941271"/>
                <a:gd name="connsiteY12" fmla="*/ 1715386 h 1941271"/>
                <a:gd name="connsiteX13" fmla="*/ 677473 w 1941271"/>
                <a:gd name="connsiteY13" fmla="*/ 1693838 h 1941271"/>
                <a:gd name="connsiteX14" fmla="*/ 601018 w 1941271"/>
                <a:gd name="connsiteY14" fmla="*/ 1653603 h 1941271"/>
                <a:gd name="connsiteX15" fmla="*/ 390651 w 1941271"/>
                <a:gd name="connsiteY15" fmla="*/ 1762566 h 1941271"/>
                <a:gd name="connsiteX16" fmla="*/ 179402 w 1941271"/>
                <a:gd name="connsiteY16" fmla="*/ 1551317 h 1941271"/>
                <a:gd name="connsiteX17" fmla="*/ 286633 w 1941271"/>
                <a:gd name="connsiteY17" fmla="*/ 1344294 h 1941271"/>
                <a:gd name="connsiteX18" fmla="*/ 279693 w 1941271"/>
                <a:gd name="connsiteY18" fmla="*/ 1333198 h 1941271"/>
                <a:gd name="connsiteX19" fmla="*/ 244004 w 1941271"/>
                <a:gd name="connsiteY19" fmla="*/ 1255056 h 1941271"/>
                <a:gd name="connsiteX20" fmla="*/ 222745 w 1941271"/>
                <a:gd name="connsiteY20" fmla="*/ 1190529 h 1941271"/>
                <a:gd name="connsiteX21" fmla="*/ 1 w 1941271"/>
                <a:gd name="connsiteY21" fmla="*/ 1119795 h 1941271"/>
                <a:gd name="connsiteX22" fmla="*/ 0 w 1941271"/>
                <a:gd name="connsiteY22" fmla="*/ 821045 h 1941271"/>
                <a:gd name="connsiteX23" fmla="*/ 221982 w 1941271"/>
                <a:gd name="connsiteY23" fmla="*/ 750554 h 1941271"/>
                <a:gd name="connsiteX24" fmla="*/ 247522 w 1941271"/>
                <a:gd name="connsiteY24" fmla="*/ 676093 h 1941271"/>
                <a:gd name="connsiteX25" fmla="*/ 287910 w 1941271"/>
                <a:gd name="connsiteY25" fmla="*/ 599348 h 1941271"/>
                <a:gd name="connsiteX26" fmla="*/ 179098 w 1941271"/>
                <a:gd name="connsiteY26" fmla="*/ 389271 h 1941271"/>
                <a:gd name="connsiteX27" fmla="*/ 390347 w 1941271"/>
                <a:gd name="connsiteY27" fmla="*/ 178023 h 1941271"/>
                <a:gd name="connsiteX28" fmla="*/ 600285 w 1941271"/>
                <a:gd name="connsiteY28" fmla="*/ 286763 h 1941271"/>
                <a:gd name="connsiteX29" fmla="*/ 677473 w 1941271"/>
                <a:gd name="connsiteY29" fmla="*/ 246142 h 1941271"/>
                <a:gd name="connsiteX30" fmla="*/ 751843 w 1941271"/>
                <a:gd name="connsiteY30" fmla="*/ 220633 h 1941271"/>
                <a:gd name="connsiteX31" fmla="*/ 821907 w 1941271"/>
                <a:gd name="connsiteY31" fmla="*/ 0 h 1941271"/>
                <a:gd name="connsiteX32" fmla="*/ 1120657 w 1941271"/>
                <a:gd name="connsiteY32" fmla="*/ 0 h 1941271"/>
                <a:gd name="connsiteX33" fmla="*/ 1190841 w 1941271"/>
                <a:gd name="connsiteY33" fmla="*/ 221013 h 1941271"/>
                <a:gd name="connsiteX34" fmla="*/ 1256436 w 1941271"/>
                <a:gd name="connsiteY34" fmla="*/ 242624 h 1941271"/>
                <a:gd name="connsiteX35" fmla="*/ 1334578 w 1941271"/>
                <a:gd name="connsiteY35" fmla="*/ 278313 h 1941271"/>
                <a:gd name="connsiteX36" fmla="*/ 1345931 w 1941271"/>
                <a:gd name="connsiteY36" fmla="*/ 285413 h 1941271"/>
                <a:gd name="connsiteX37" fmla="*/ 1552088 w 1941271"/>
                <a:gd name="connsiteY37" fmla="*/ 178631 h 1941271"/>
                <a:gd name="connsiteX38" fmla="*/ 1763337 w 1941271"/>
                <a:gd name="connsiteY38" fmla="*/ 389880 h 1941271"/>
                <a:gd name="connsiteX39" fmla="*/ 1656452 w 1941271"/>
                <a:gd name="connsiteY39" fmla="*/ 596236 h 1941271"/>
                <a:gd name="connsiteX40" fmla="*/ 1663047 w 1941271"/>
                <a:gd name="connsiteY40" fmla="*/ 606782 h 1941271"/>
                <a:gd name="connsiteX41" fmla="*/ 1698737 w 1941271"/>
                <a:gd name="connsiteY41" fmla="*/ 684925 h 1941271"/>
                <a:gd name="connsiteX42" fmla="*/ 1720483 w 1941271"/>
                <a:gd name="connsiteY42" fmla="*/ 750933 h 1941271"/>
                <a:gd name="connsiteX43" fmla="*/ 1941271 w 1941271"/>
                <a:gd name="connsiteY43" fmla="*/ 821045 h 1941271"/>
                <a:gd name="connsiteX44" fmla="*/ 1941271 w 1941271"/>
                <a:gd name="connsiteY44" fmla="*/ 1119795 h 1941271"/>
                <a:gd name="connsiteX45" fmla="*/ 1720607 w 1941271"/>
                <a:gd name="connsiteY45" fmla="*/ 1189868 h 1941271"/>
                <a:gd name="connsiteX46" fmla="*/ 1695218 w 1941271"/>
                <a:gd name="connsiteY46" fmla="*/ 1263887 h 1941271"/>
                <a:gd name="connsiteX47" fmla="*/ 1654523 w 1941271"/>
                <a:gd name="connsiteY47" fmla="*/ 1341216 h 194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41271" h="1941271">
                  <a:moveTo>
                    <a:pt x="1348346" y="1346966"/>
                  </a:moveTo>
                  <a:cubicBezTo>
                    <a:pt x="1556521" y="1138791"/>
                    <a:pt x="1556521" y="801190"/>
                    <a:pt x="1348346" y="593015"/>
                  </a:cubicBezTo>
                  <a:cubicBezTo>
                    <a:pt x="1140171" y="384840"/>
                    <a:pt x="802570" y="384839"/>
                    <a:pt x="594395" y="593015"/>
                  </a:cubicBezTo>
                  <a:cubicBezTo>
                    <a:pt x="386220" y="801190"/>
                    <a:pt x="386220" y="1138791"/>
                    <a:pt x="594395" y="1346966"/>
                  </a:cubicBezTo>
                  <a:cubicBezTo>
                    <a:pt x="802570" y="1555141"/>
                    <a:pt x="1140171" y="1555141"/>
                    <a:pt x="1348346" y="1346966"/>
                  </a:cubicBezTo>
                  <a:close/>
                  <a:moveTo>
                    <a:pt x="1763033" y="1550709"/>
                  </a:moveTo>
                  <a:lnTo>
                    <a:pt x="1551784" y="1761957"/>
                  </a:lnTo>
                  <a:lnTo>
                    <a:pt x="1342153" y="1653376"/>
                  </a:lnTo>
                  <a:lnTo>
                    <a:pt x="1265267" y="1693838"/>
                  </a:lnTo>
                  <a:lnTo>
                    <a:pt x="1192371" y="1715443"/>
                  </a:lnTo>
                  <a:lnTo>
                    <a:pt x="1120658" y="1941271"/>
                  </a:lnTo>
                  <a:lnTo>
                    <a:pt x="821908" y="1941271"/>
                  </a:lnTo>
                  <a:lnTo>
                    <a:pt x="750176" y="1715386"/>
                  </a:lnTo>
                  <a:lnTo>
                    <a:pt x="677473" y="1693838"/>
                  </a:lnTo>
                  <a:lnTo>
                    <a:pt x="601018" y="1653603"/>
                  </a:lnTo>
                  <a:lnTo>
                    <a:pt x="390651" y="1762566"/>
                  </a:lnTo>
                  <a:lnTo>
                    <a:pt x="179402" y="1551317"/>
                  </a:lnTo>
                  <a:lnTo>
                    <a:pt x="286633" y="1344294"/>
                  </a:lnTo>
                  <a:lnTo>
                    <a:pt x="279693" y="1333198"/>
                  </a:lnTo>
                  <a:cubicBezTo>
                    <a:pt x="266288" y="1307692"/>
                    <a:pt x="254392" y="1281601"/>
                    <a:pt x="244004" y="1255056"/>
                  </a:cubicBezTo>
                  <a:lnTo>
                    <a:pt x="222745" y="1190529"/>
                  </a:lnTo>
                  <a:lnTo>
                    <a:pt x="1" y="1119795"/>
                  </a:lnTo>
                  <a:lnTo>
                    <a:pt x="0" y="821045"/>
                  </a:lnTo>
                  <a:lnTo>
                    <a:pt x="221982" y="750554"/>
                  </a:lnTo>
                  <a:lnTo>
                    <a:pt x="247522" y="676093"/>
                  </a:lnTo>
                  <a:lnTo>
                    <a:pt x="287910" y="599348"/>
                  </a:lnTo>
                  <a:lnTo>
                    <a:pt x="179098" y="389271"/>
                  </a:lnTo>
                  <a:lnTo>
                    <a:pt x="390347" y="178023"/>
                  </a:lnTo>
                  <a:lnTo>
                    <a:pt x="600285" y="286763"/>
                  </a:lnTo>
                  <a:lnTo>
                    <a:pt x="677473" y="246142"/>
                  </a:lnTo>
                  <a:lnTo>
                    <a:pt x="751843" y="220633"/>
                  </a:lnTo>
                  <a:lnTo>
                    <a:pt x="821907" y="0"/>
                  </a:lnTo>
                  <a:lnTo>
                    <a:pt x="1120657" y="0"/>
                  </a:lnTo>
                  <a:lnTo>
                    <a:pt x="1190841" y="221013"/>
                  </a:lnTo>
                  <a:lnTo>
                    <a:pt x="1256436" y="242624"/>
                  </a:lnTo>
                  <a:cubicBezTo>
                    <a:pt x="1282981" y="253012"/>
                    <a:pt x="1309072" y="264909"/>
                    <a:pt x="1334578" y="278313"/>
                  </a:cubicBezTo>
                  <a:lnTo>
                    <a:pt x="1345931" y="285413"/>
                  </a:lnTo>
                  <a:lnTo>
                    <a:pt x="1552088" y="178631"/>
                  </a:lnTo>
                  <a:lnTo>
                    <a:pt x="1763337" y="389880"/>
                  </a:lnTo>
                  <a:lnTo>
                    <a:pt x="1656452" y="596236"/>
                  </a:lnTo>
                  <a:lnTo>
                    <a:pt x="1663047" y="606782"/>
                  </a:lnTo>
                  <a:cubicBezTo>
                    <a:pt x="1676452" y="632288"/>
                    <a:pt x="1688348" y="658380"/>
                    <a:pt x="1698737" y="684925"/>
                  </a:cubicBezTo>
                  <a:lnTo>
                    <a:pt x="1720483" y="750933"/>
                  </a:lnTo>
                  <a:lnTo>
                    <a:pt x="1941271" y="821045"/>
                  </a:lnTo>
                  <a:lnTo>
                    <a:pt x="1941271" y="1119795"/>
                  </a:lnTo>
                  <a:lnTo>
                    <a:pt x="1720607" y="1189868"/>
                  </a:lnTo>
                  <a:lnTo>
                    <a:pt x="1695218" y="1263887"/>
                  </a:lnTo>
                  <a:lnTo>
                    <a:pt x="1654523" y="1341216"/>
                  </a:lnTo>
                  <a:close/>
                </a:path>
              </a:pathLst>
            </a:custGeom>
            <a:solidFill>
              <a:srgbClr val="7FBF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latin typeface="微软雅黑" panose="020B0503020204020204" charset="-122"/>
                <a:cs typeface="+mn-ea"/>
                <a:sym typeface="微软雅黑" panose="020B0503020204020204" charset="-122"/>
              </a:endParaRPr>
            </a:p>
          </p:txBody>
        </p:sp>
      </p:grpSp>
      <p:grpSp>
        <p:nvGrpSpPr>
          <p:cNvPr id="7" name="组合 6"/>
          <p:cNvGrpSpPr/>
          <p:nvPr/>
        </p:nvGrpSpPr>
        <p:grpSpPr>
          <a:xfrm>
            <a:off x="3118042" y="2054577"/>
            <a:ext cx="1610201" cy="2151513"/>
            <a:chOff x="3118042" y="2054577"/>
            <a:chExt cx="1610201" cy="2151513"/>
          </a:xfrm>
        </p:grpSpPr>
        <p:sp>
          <p:nvSpPr>
            <p:cNvPr id="13" name="TextBox 13"/>
            <p:cNvSpPr txBox="1">
              <a:spLocks noChangeArrowheads="1"/>
            </p:cNvSpPr>
            <p:nvPr/>
          </p:nvSpPr>
          <p:spPr bwMode="auto">
            <a:xfrm>
              <a:off x="3510235" y="3659777"/>
              <a:ext cx="9486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algn="ctr" eaLnBrk="1" hangingPunct="1">
                <a:spcBef>
                  <a:spcPct val="20000"/>
                </a:spcBef>
              </a:pPr>
              <a:r>
                <a:rPr lang="zh-CN" altLang="en-US" sz="1200" dirty="0">
                  <a:solidFill>
                    <a:srgbClr val="B195C4"/>
                  </a:solidFill>
                  <a:latin typeface="微软雅黑" panose="020B0503020204020204" charset="-122"/>
                  <a:ea typeface="微软雅黑" panose="020B0503020204020204" charset="-122"/>
                  <a:sym typeface="+mn-ea"/>
                </a:rPr>
                <a:t>添加你的标题</a:t>
              </a:r>
            </a:p>
          </p:txBody>
        </p:sp>
        <p:sp>
          <p:nvSpPr>
            <p:cNvPr id="14" name="TextBox 13"/>
            <p:cNvSpPr txBox="1">
              <a:spLocks noChangeArrowheads="1"/>
            </p:cNvSpPr>
            <p:nvPr/>
          </p:nvSpPr>
          <p:spPr bwMode="auto">
            <a:xfrm>
              <a:off x="3340690" y="3845991"/>
              <a:ext cx="1287780"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lnSpc>
                  <a:spcPct val="130000"/>
                </a:lnSpc>
                <a:spcBef>
                  <a:spcPct val="20000"/>
                </a:spcBef>
              </a:pPr>
              <a:r>
                <a:rPr lang="zh-CN" altLang="zh-CN" sz="900" dirty="0">
                  <a:solidFill>
                    <a:srgbClr val="B195C4"/>
                  </a:solidFill>
                  <a:latin typeface="微软雅黑" panose="020B0503020204020204" charset="-122"/>
                  <a:ea typeface="微软雅黑" panose="020B0503020204020204" charset="-122"/>
                  <a:sym typeface="+mn-ea"/>
                </a:rPr>
                <a:t>请在此添加您的文字内容， 请在此添加您的文字内容。</a:t>
              </a:r>
            </a:p>
          </p:txBody>
        </p:sp>
        <p:sp>
          <p:nvSpPr>
            <p:cNvPr id="31" name="任意多边形 30"/>
            <p:cNvSpPr>
              <a:spLocks noChangeArrowheads="1"/>
            </p:cNvSpPr>
            <p:nvPr/>
          </p:nvSpPr>
          <p:spPr bwMode="auto">
            <a:xfrm rot="15780000">
              <a:off x="3185908" y="1986711"/>
              <a:ext cx="1474470" cy="1610201"/>
            </a:xfrm>
            <a:custGeom>
              <a:avLst/>
              <a:gdLst>
                <a:gd name="connsiteX0" fmla="*/ 1952395 w 2538357"/>
                <a:gd name="connsiteY0" fmla="*/ 1409094 h 2538356"/>
                <a:gd name="connsiteX1" fmla="*/ 1966559 w 2538357"/>
                <a:gd name="connsiteY1" fmla="*/ 1268615 h 2538356"/>
                <a:gd name="connsiteX2" fmla="*/ 1269460 w 2538357"/>
                <a:gd name="connsiteY2" fmla="*/ 571516 h 2538356"/>
                <a:gd name="connsiteX3" fmla="*/ 572361 w 2538357"/>
                <a:gd name="connsiteY3" fmla="*/ 1268615 h 2538356"/>
                <a:gd name="connsiteX4" fmla="*/ 1269460 w 2538357"/>
                <a:gd name="connsiteY4" fmla="*/ 1965714 h 2538356"/>
                <a:gd name="connsiteX5" fmla="*/ 1952395 w 2538357"/>
                <a:gd name="connsiteY5" fmla="*/ 1409094 h 2538356"/>
                <a:gd name="connsiteX6" fmla="*/ 2538357 w 2538357"/>
                <a:gd name="connsiteY6" fmla="*/ 1464215 h 2538356"/>
                <a:gd name="connsiteX7" fmla="*/ 2247997 w 2538357"/>
                <a:gd name="connsiteY7" fmla="*/ 1556421 h 2538356"/>
                <a:gd name="connsiteX8" fmla="*/ 2219878 w 2538357"/>
                <a:gd name="connsiteY8" fmla="*/ 1643095 h 2538356"/>
                <a:gd name="connsiteX9" fmla="*/ 2167458 w 2538357"/>
                <a:gd name="connsiteY9" fmla="*/ 1755418 h 2538356"/>
                <a:gd name="connsiteX10" fmla="*/ 2165601 w 2538357"/>
                <a:gd name="connsiteY10" fmla="*/ 1758476 h 2538356"/>
                <a:gd name="connsiteX11" fmla="*/ 2305530 w 2538357"/>
                <a:gd name="connsiteY11" fmla="*/ 2028628 h 2538356"/>
                <a:gd name="connsiteX12" fmla="*/ 2029307 w 2538357"/>
                <a:gd name="connsiteY12" fmla="*/ 2304851 h 2538356"/>
                <a:gd name="connsiteX13" fmla="*/ 1754130 w 2538357"/>
                <a:gd name="connsiteY13" fmla="*/ 2162320 h 2538356"/>
                <a:gd name="connsiteX14" fmla="*/ 1666990 w 2538357"/>
                <a:gd name="connsiteY14" fmla="*/ 2209617 h 2538356"/>
                <a:gd name="connsiteX15" fmla="*/ 1573160 w 2538357"/>
                <a:gd name="connsiteY15" fmla="*/ 2243957 h 2538356"/>
                <a:gd name="connsiteX16" fmla="*/ 1557559 w 2538357"/>
                <a:gd name="connsiteY16" fmla="*/ 2247968 h 2538356"/>
                <a:gd name="connsiteX17" fmla="*/ 1465344 w 2538357"/>
                <a:gd name="connsiteY17" fmla="*/ 2538356 h 2538356"/>
                <a:gd name="connsiteX18" fmla="*/ 1074706 w 2538357"/>
                <a:gd name="connsiteY18" fmla="*/ 2538356 h 2538356"/>
                <a:gd name="connsiteX19" fmla="*/ 982277 w 2538357"/>
                <a:gd name="connsiteY19" fmla="*/ 2247293 h 2538356"/>
                <a:gd name="connsiteX20" fmla="*/ 930071 w 2538357"/>
                <a:gd name="connsiteY20" fmla="*/ 2232127 h 2538356"/>
                <a:gd name="connsiteX21" fmla="*/ 826691 w 2538357"/>
                <a:gd name="connsiteY21" fmla="*/ 2189166 h 2538356"/>
                <a:gd name="connsiteX22" fmla="*/ 782735 w 2538357"/>
                <a:gd name="connsiteY22" fmla="*/ 2163903 h 2538356"/>
                <a:gd name="connsiteX23" fmla="*/ 509845 w 2538357"/>
                <a:gd name="connsiteY23" fmla="*/ 2305248 h 2538356"/>
                <a:gd name="connsiteX24" fmla="*/ 233622 w 2538357"/>
                <a:gd name="connsiteY24" fmla="*/ 2029026 h 2538356"/>
                <a:gd name="connsiteX25" fmla="*/ 374747 w 2538357"/>
                <a:gd name="connsiteY25" fmla="*/ 1756567 h 2538356"/>
                <a:gd name="connsiteX26" fmla="*/ 328458 w 2538357"/>
                <a:gd name="connsiteY26" fmla="*/ 1666145 h 2538356"/>
                <a:gd name="connsiteX27" fmla="*/ 294843 w 2538357"/>
                <a:gd name="connsiteY27" fmla="*/ 1557844 h 2538356"/>
                <a:gd name="connsiteX28" fmla="*/ 0 w 2538357"/>
                <a:gd name="connsiteY28" fmla="*/ 1464216 h 2538356"/>
                <a:gd name="connsiteX29" fmla="*/ 0 w 2538357"/>
                <a:gd name="connsiteY29" fmla="*/ 1073578 h 2538356"/>
                <a:gd name="connsiteX30" fmla="*/ 294649 w 2538357"/>
                <a:gd name="connsiteY30" fmla="*/ 980010 h 2538356"/>
                <a:gd name="connsiteX31" fmla="*/ 328458 w 2538357"/>
                <a:gd name="connsiteY31" fmla="*/ 871085 h 2538356"/>
                <a:gd name="connsiteX32" fmla="*/ 373634 w 2538357"/>
                <a:gd name="connsiteY32" fmla="*/ 778738 h 2538356"/>
                <a:gd name="connsiteX33" fmla="*/ 234418 w 2538357"/>
                <a:gd name="connsiteY33" fmla="*/ 509962 h 2538356"/>
                <a:gd name="connsiteX34" fmla="*/ 510641 w 2538357"/>
                <a:gd name="connsiteY34" fmla="*/ 233739 h 2538356"/>
                <a:gd name="connsiteX35" fmla="*/ 779880 w 2538357"/>
                <a:gd name="connsiteY35" fmla="*/ 373194 h 2538356"/>
                <a:gd name="connsiteX36" fmla="*/ 860510 w 2538357"/>
                <a:gd name="connsiteY36" fmla="*/ 332526 h 2538356"/>
                <a:gd name="connsiteX37" fmla="*/ 965759 w 2538357"/>
                <a:gd name="connsiteY37" fmla="*/ 293274 h 2538356"/>
                <a:gd name="connsiteX38" fmla="*/ 982821 w 2538357"/>
                <a:gd name="connsiteY38" fmla="*/ 289341 h 2538356"/>
                <a:gd name="connsiteX39" fmla="*/ 1074705 w 2538357"/>
                <a:gd name="connsiteY39" fmla="*/ 0 h 2538356"/>
                <a:gd name="connsiteX40" fmla="*/ 1465342 w 2538357"/>
                <a:gd name="connsiteY40" fmla="*/ 0 h 2538356"/>
                <a:gd name="connsiteX41" fmla="*/ 1557312 w 2538357"/>
                <a:gd name="connsiteY41" fmla="*/ 289622 h 2538356"/>
                <a:gd name="connsiteX42" fmla="*/ 1573161 w 2538357"/>
                <a:gd name="connsiteY42" fmla="*/ 293274 h 2538356"/>
                <a:gd name="connsiteX43" fmla="*/ 1678409 w 2538357"/>
                <a:gd name="connsiteY43" fmla="*/ 332525 h 2538356"/>
                <a:gd name="connsiteX44" fmla="*/ 1759547 w 2538357"/>
                <a:gd name="connsiteY44" fmla="*/ 373450 h 2538356"/>
                <a:gd name="connsiteX45" fmla="*/ 2028510 w 2538357"/>
                <a:gd name="connsiteY45" fmla="*/ 234137 h 2538356"/>
                <a:gd name="connsiteX46" fmla="*/ 2304734 w 2538357"/>
                <a:gd name="connsiteY46" fmla="*/ 510359 h 2538356"/>
                <a:gd name="connsiteX47" fmla="*/ 2165498 w 2538357"/>
                <a:gd name="connsiteY47" fmla="*/ 779174 h 2538356"/>
                <a:gd name="connsiteX48" fmla="*/ 2210461 w 2538357"/>
                <a:gd name="connsiteY48" fmla="*/ 871084 h 2538356"/>
                <a:gd name="connsiteX49" fmla="*/ 2244332 w 2538357"/>
                <a:gd name="connsiteY49" fmla="*/ 980208 h 2538356"/>
                <a:gd name="connsiteX50" fmla="*/ 2538357 w 2538357"/>
                <a:gd name="connsiteY50" fmla="*/ 1073578 h 253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538357" h="2538356">
                  <a:moveTo>
                    <a:pt x="1952395" y="1409094"/>
                  </a:moveTo>
                  <a:cubicBezTo>
                    <a:pt x="1961682" y="1363716"/>
                    <a:pt x="1966559" y="1316734"/>
                    <a:pt x="1966559" y="1268615"/>
                  </a:cubicBezTo>
                  <a:cubicBezTo>
                    <a:pt x="1966559" y="883659"/>
                    <a:pt x="1654415" y="571517"/>
                    <a:pt x="1269460" y="571516"/>
                  </a:cubicBezTo>
                  <a:cubicBezTo>
                    <a:pt x="884504" y="571516"/>
                    <a:pt x="572360" y="883660"/>
                    <a:pt x="572361" y="1268615"/>
                  </a:cubicBezTo>
                  <a:cubicBezTo>
                    <a:pt x="572360" y="1653570"/>
                    <a:pt x="884504" y="1965714"/>
                    <a:pt x="1269460" y="1965714"/>
                  </a:cubicBezTo>
                  <a:cubicBezTo>
                    <a:pt x="1606295" y="1965714"/>
                    <a:pt x="1887386" y="1726729"/>
                    <a:pt x="1952395" y="1409094"/>
                  </a:cubicBezTo>
                  <a:close/>
                  <a:moveTo>
                    <a:pt x="2538357" y="1464215"/>
                  </a:moveTo>
                  <a:lnTo>
                    <a:pt x="2247997" y="1556421"/>
                  </a:lnTo>
                  <a:lnTo>
                    <a:pt x="2219878" y="1643095"/>
                  </a:lnTo>
                  <a:cubicBezTo>
                    <a:pt x="2204639" y="1681745"/>
                    <a:pt x="2187110" y="1719242"/>
                    <a:pt x="2167458" y="1755418"/>
                  </a:cubicBezTo>
                  <a:lnTo>
                    <a:pt x="2165601" y="1758476"/>
                  </a:lnTo>
                  <a:lnTo>
                    <a:pt x="2305530" y="2028628"/>
                  </a:lnTo>
                  <a:lnTo>
                    <a:pt x="2029307" y="2304851"/>
                  </a:lnTo>
                  <a:lnTo>
                    <a:pt x="1754130" y="2162320"/>
                  </a:lnTo>
                  <a:lnTo>
                    <a:pt x="1666990" y="2209617"/>
                  </a:lnTo>
                  <a:cubicBezTo>
                    <a:pt x="1636444" y="2222536"/>
                    <a:pt x="1605139" y="2234011"/>
                    <a:pt x="1573160" y="2243957"/>
                  </a:cubicBezTo>
                  <a:lnTo>
                    <a:pt x="1557559" y="2247968"/>
                  </a:lnTo>
                  <a:lnTo>
                    <a:pt x="1465344" y="2538356"/>
                  </a:lnTo>
                  <a:lnTo>
                    <a:pt x="1074706" y="2538356"/>
                  </a:lnTo>
                  <a:lnTo>
                    <a:pt x="982277" y="2247293"/>
                  </a:lnTo>
                  <a:lnTo>
                    <a:pt x="930071" y="2232127"/>
                  </a:lnTo>
                  <a:cubicBezTo>
                    <a:pt x="894677" y="2219661"/>
                    <a:pt x="860176" y="2205301"/>
                    <a:pt x="826691" y="2189166"/>
                  </a:cubicBezTo>
                  <a:lnTo>
                    <a:pt x="782735" y="2163903"/>
                  </a:lnTo>
                  <a:lnTo>
                    <a:pt x="509845" y="2305248"/>
                  </a:lnTo>
                  <a:lnTo>
                    <a:pt x="233622" y="2029026"/>
                  </a:lnTo>
                  <a:lnTo>
                    <a:pt x="374747" y="1756567"/>
                  </a:lnTo>
                  <a:lnTo>
                    <a:pt x="328458" y="1666145"/>
                  </a:lnTo>
                  <a:lnTo>
                    <a:pt x="294843" y="1557844"/>
                  </a:lnTo>
                  <a:lnTo>
                    <a:pt x="0" y="1464216"/>
                  </a:lnTo>
                  <a:lnTo>
                    <a:pt x="0" y="1073578"/>
                  </a:lnTo>
                  <a:lnTo>
                    <a:pt x="294649" y="980010"/>
                  </a:lnTo>
                  <a:lnTo>
                    <a:pt x="328458" y="871085"/>
                  </a:lnTo>
                  <a:lnTo>
                    <a:pt x="373634" y="778738"/>
                  </a:lnTo>
                  <a:lnTo>
                    <a:pt x="234418" y="509962"/>
                  </a:lnTo>
                  <a:lnTo>
                    <a:pt x="510641" y="233739"/>
                  </a:lnTo>
                  <a:lnTo>
                    <a:pt x="779880" y="373194"/>
                  </a:lnTo>
                  <a:lnTo>
                    <a:pt x="860510" y="332526"/>
                  </a:lnTo>
                  <a:cubicBezTo>
                    <a:pt x="894659" y="317587"/>
                    <a:pt x="929783" y="304462"/>
                    <a:pt x="965759" y="293274"/>
                  </a:cubicBezTo>
                  <a:lnTo>
                    <a:pt x="982821" y="289341"/>
                  </a:lnTo>
                  <a:lnTo>
                    <a:pt x="1074705" y="0"/>
                  </a:lnTo>
                  <a:lnTo>
                    <a:pt x="1465342" y="0"/>
                  </a:lnTo>
                  <a:lnTo>
                    <a:pt x="1557312" y="289622"/>
                  </a:lnTo>
                  <a:lnTo>
                    <a:pt x="1573161" y="293274"/>
                  </a:lnTo>
                  <a:cubicBezTo>
                    <a:pt x="1609138" y="304463"/>
                    <a:pt x="1644261" y="317587"/>
                    <a:pt x="1678409" y="332525"/>
                  </a:cubicBezTo>
                  <a:lnTo>
                    <a:pt x="1759547" y="373450"/>
                  </a:lnTo>
                  <a:lnTo>
                    <a:pt x="2028510" y="234137"/>
                  </a:lnTo>
                  <a:lnTo>
                    <a:pt x="2304734" y="510359"/>
                  </a:lnTo>
                  <a:lnTo>
                    <a:pt x="2165498" y="779174"/>
                  </a:lnTo>
                  <a:lnTo>
                    <a:pt x="2210461" y="871084"/>
                  </a:lnTo>
                  <a:lnTo>
                    <a:pt x="2244332" y="980208"/>
                  </a:lnTo>
                  <a:lnTo>
                    <a:pt x="2538357" y="1073578"/>
                  </a:lnTo>
                  <a:close/>
                </a:path>
              </a:pathLst>
            </a:custGeom>
            <a:solidFill>
              <a:srgbClr val="B195C4"/>
            </a:solidFill>
            <a:ln>
              <a:noFill/>
            </a:ln>
            <a:effectLst/>
          </p:spPr>
          <p:txBody>
            <a:bodyPr anchor="ct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charset="-122"/>
                  <a:cs typeface="+mn-cs"/>
                </a:defRPr>
              </a:lvl9pPr>
            </a:lstStyle>
            <a:p>
              <a:pPr eaLnBrk="1" hangingPunct="1">
                <a:buFont typeface="Arial" panose="020B0604020202020204" pitchFamily="34" charset="0"/>
                <a:buNone/>
                <a:defRPr/>
              </a:pPr>
              <a:endParaRPr lang="zh-CN" altLang="en-US" sz="1575">
                <a:solidFill>
                  <a:srgbClr val="FFFFFF"/>
                </a:solidFill>
                <a:latin typeface="微软雅黑" panose="020B0503020204020204" charset="-122"/>
                <a:cs typeface="+mn-ea"/>
                <a:sym typeface="微软雅黑" panose="020B0503020204020204" charset="-122"/>
              </a:endParaRPr>
            </a:p>
          </p:txBody>
        </p:sp>
      </p:grpSp>
    </p:spTree>
    <p:extLst>
      <p:ext uri="{BB962C8B-B14F-4D97-AF65-F5344CB8AC3E}">
        <p14:creationId xmlns:p14="http://schemas.microsoft.com/office/powerpoint/2010/main" val="164189273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Scale>
                                      <p:cBhvr>
                                        <p:cTn id="25"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
                                        </p:tgtEl>
                                        <p:attrNameLst>
                                          <p:attrName>ppt_x</p:attrName>
                                          <p:attrName>ppt_y</p:attrName>
                                        </p:attrNameLst>
                                      </p:cBhvr>
                                    </p:animMotion>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403102" y="1655343"/>
            <a:ext cx="1956435" cy="2625090"/>
            <a:chOff x="11544" y="2968"/>
            <a:chExt cx="4685" cy="5025"/>
          </a:xfrm>
        </p:grpSpPr>
        <p:grpSp>
          <p:nvGrpSpPr>
            <p:cNvPr id="5" name="Group 8"/>
            <p:cNvGrpSpPr/>
            <p:nvPr/>
          </p:nvGrpSpPr>
          <p:grpSpPr bwMode="auto">
            <a:xfrm>
              <a:off x="11544" y="2968"/>
              <a:ext cx="2514" cy="3776"/>
              <a:chOff x="944562" y="687387"/>
              <a:chExt cx="2451101" cy="3228975"/>
            </a:xfrm>
          </p:grpSpPr>
          <p:sp>
            <p:nvSpPr>
              <p:cNvPr id="41" name="Freeform 44"/>
              <p:cNvSpPr/>
              <p:nvPr/>
            </p:nvSpPr>
            <p:spPr bwMode="auto">
              <a:xfrm>
                <a:off x="986269" y="721411"/>
                <a:ext cx="2367687" cy="469846"/>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42" name="Freeform 10"/>
              <p:cNvSpPr/>
              <p:nvPr/>
            </p:nvSpPr>
            <p:spPr bwMode="auto">
              <a:xfrm>
                <a:off x="944562" y="969294"/>
                <a:ext cx="503695" cy="2947068"/>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5DA4D9"/>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43" name="Freeform 11"/>
              <p:cNvSpPr/>
              <p:nvPr/>
            </p:nvSpPr>
            <p:spPr bwMode="auto">
              <a:xfrm>
                <a:off x="1448257" y="838062"/>
                <a:ext cx="1947406" cy="3070199"/>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chemeClr val="tx1">
                      <a:lumMod val="75000"/>
                      <a:lumOff val="25000"/>
                    </a:schemeClr>
                  </a:gs>
                  <a:gs pos="8000">
                    <a:schemeClr val="tx1">
                      <a:lumMod val="75000"/>
                      <a:lumOff val="25000"/>
                    </a:schemeClr>
                  </a:gs>
                  <a:gs pos="55000">
                    <a:schemeClr val="bg1">
                      <a:lumMod val="85000"/>
                    </a:schemeClr>
                  </a:gs>
                  <a:gs pos="100000">
                    <a:schemeClr val="tx1">
                      <a:lumMod val="75000"/>
                      <a:lumOff val="25000"/>
                    </a:schemeClr>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44" name="Freeform 12"/>
              <p:cNvSpPr/>
              <p:nvPr/>
            </p:nvSpPr>
            <p:spPr bwMode="auto">
              <a:xfrm>
                <a:off x="944562" y="687387"/>
                <a:ext cx="2067715" cy="319172"/>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5DA4D9"/>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pic>
            <p:nvPicPr>
              <p:cNvPr id="45"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6" name="Group 8"/>
            <p:cNvGrpSpPr/>
            <p:nvPr/>
          </p:nvGrpSpPr>
          <p:grpSpPr bwMode="auto">
            <a:xfrm>
              <a:off x="11906" y="3136"/>
              <a:ext cx="2602" cy="3905"/>
              <a:chOff x="944562" y="687387"/>
              <a:chExt cx="2451101" cy="3228975"/>
            </a:xfrm>
          </p:grpSpPr>
          <p:sp>
            <p:nvSpPr>
              <p:cNvPr id="36" name="Freeform 9"/>
              <p:cNvSpPr/>
              <p:nvPr/>
            </p:nvSpPr>
            <p:spPr bwMode="auto">
              <a:xfrm>
                <a:off x="986421" y="720287"/>
                <a:ext cx="2367383" cy="470011"/>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7"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gradFill rotWithShape="1">
                <a:gsLst>
                  <a:gs pos="0">
                    <a:srgbClr val="2A6F0C"/>
                  </a:gs>
                  <a:gs pos="45000">
                    <a:srgbClr val="77D729"/>
                  </a:gs>
                  <a:gs pos="92000">
                    <a:srgbClr val="2A6F0C"/>
                  </a:gs>
                  <a:gs pos="100000">
                    <a:srgbClr val="2A6F0C"/>
                  </a:gs>
                </a:gsLst>
                <a:lin ang="0" scaled="1"/>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38"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rgbClr val="2A6F0C"/>
                  </a:gs>
                  <a:gs pos="7001">
                    <a:srgbClr val="2A6F0C"/>
                  </a:gs>
                  <a:gs pos="55000">
                    <a:srgbClr val="77D729"/>
                  </a:gs>
                  <a:gs pos="100000">
                    <a:srgbClr val="2A6F0C"/>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39"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0">
                <a:gsLst>
                  <a:gs pos="0">
                    <a:srgbClr val="2A6F0C"/>
                  </a:gs>
                  <a:gs pos="45000">
                    <a:srgbClr val="77D729"/>
                  </a:gs>
                  <a:gs pos="92000">
                    <a:srgbClr val="2A6F0C"/>
                  </a:gs>
                  <a:gs pos="100000">
                    <a:srgbClr val="2A6F0C"/>
                  </a:gs>
                </a:gsLst>
                <a:lin ang="0" scaled="1"/>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pic>
            <p:nvPicPr>
              <p:cNvPr id="40"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7" name="Group 14"/>
            <p:cNvGrpSpPr/>
            <p:nvPr/>
          </p:nvGrpSpPr>
          <p:grpSpPr bwMode="auto">
            <a:xfrm>
              <a:off x="12322" y="3286"/>
              <a:ext cx="2672" cy="4011"/>
              <a:chOff x="944562" y="687387"/>
              <a:chExt cx="2451101" cy="3228975"/>
            </a:xfrm>
          </p:grpSpPr>
          <p:sp>
            <p:nvSpPr>
              <p:cNvPr id="31" name="Freeform 9"/>
              <p:cNvSpPr/>
              <p:nvPr/>
            </p:nvSpPr>
            <p:spPr bwMode="auto">
              <a:xfrm>
                <a:off x="985314" y="720943"/>
                <a:ext cx="2369599" cy="469780"/>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2"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EE8398"/>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33"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rgbClr val="D09E00"/>
                  </a:gs>
                  <a:gs pos="7001">
                    <a:srgbClr val="D09E00"/>
                  </a:gs>
                  <a:gs pos="55000">
                    <a:srgbClr val="FFFF00"/>
                  </a:gs>
                  <a:gs pos="100000">
                    <a:srgbClr val="FFC000"/>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34"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EE8398"/>
              </a:solidFill>
              <a:ln w="9525">
                <a:solidFill>
                  <a:srgbClr val="EE8398"/>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pic>
            <p:nvPicPr>
              <p:cNvPr id="35"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8" name="Group 14"/>
            <p:cNvGrpSpPr/>
            <p:nvPr/>
          </p:nvGrpSpPr>
          <p:grpSpPr bwMode="auto">
            <a:xfrm>
              <a:off x="12826" y="3422"/>
              <a:ext cx="2793" cy="4235"/>
              <a:chOff x="944562" y="687387"/>
              <a:chExt cx="2451101" cy="3228975"/>
            </a:xfrm>
          </p:grpSpPr>
          <p:sp>
            <p:nvSpPr>
              <p:cNvPr id="26" name="Freeform 9"/>
              <p:cNvSpPr/>
              <p:nvPr/>
            </p:nvSpPr>
            <p:spPr bwMode="auto">
              <a:xfrm>
                <a:off x="986449" y="720616"/>
                <a:ext cx="2367326" cy="469537"/>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27"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B195C4"/>
              </a:solidFill>
              <a:ln w="9525">
                <a:solidFill>
                  <a:srgbClr val="B195C4"/>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28"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rgbClr val="006D68"/>
                  </a:gs>
                  <a:gs pos="7001">
                    <a:srgbClr val="006D68"/>
                  </a:gs>
                  <a:gs pos="55000">
                    <a:srgbClr val="00F0E8"/>
                  </a:gs>
                  <a:gs pos="100000">
                    <a:srgbClr val="006D68"/>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2"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B195C4"/>
              </a:solidFill>
              <a:ln w="9525">
                <a:solidFill>
                  <a:srgbClr val="B195C4"/>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pic>
            <p:nvPicPr>
              <p:cNvPr id="3"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9" name="Group 14"/>
            <p:cNvGrpSpPr/>
            <p:nvPr/>
          </p:nvGrpSpPr>
          <p:grpSpPr bwMode="auto">
            <a:xfrm>
              <a:off x="13323" y="3587"/>
              <a:ext cx="2906" cy="4407"/>
              <a:chOff x="944562" y="687387"/>
              <a:chExt cx="2451101" cy="3228975"/>
            </a:xfrm>
          </p:grpSpPr>
          <p:sp>
            <p:nvSpPr>
              <p:cNvPr id="21" name="Freeform 9"/>
              <p:cNvSpPr/>
              <p:nvPr/>
            </p:nvSpPr>
            <p:spPr bwMode="auto">
              <a:xfrm>
                <a:off x="986200" y="720704"/>
                <a:ext cx="2367825" cy="470603"/>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22"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77BF67"/>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23"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solidFill>
                <a:srgbClr val="77BF67"/>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sp>
            <p:nvSpPr>
              <p:cNvPr id="24"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77BF67"/>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endParaRPr lang="zh-CN" altLang="en-US" sz="1350">
                  <a:solidFill>
                    <a:prstClr val="black"/>
                  </a:solidFill>
                  <a:ea typeface="MS PGothic" panose="020B0600070205080204" pitchFamily="-109" charset="-128"/>
                </a:endParaRPr>
              </a:p>
            </p:txBody>
          </p:sp>
          <p:pic>
            <p:nvPicPr>
              <p:cNvPr id="25"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sp>
          <p:nvSpPr>
            <p:cNvPr id="15" name="Line 33"/>
            <p:cNvSpPr>
              <a:spLocks noChangeShapeType="1"/>
            </p:cNvSpPr>
            <p:nvPr/>
          </p:nvSpPr>
          <p:spPr bwMode="auto">
            <a:xfrm flipH="1">
              <a:off x="11585" y="7812"/>
              <a:ext cx="1963" cy="0"/>
            </a:xfrm>
            <a:prstGeom prst="line">
              <a:avLst/>
            </a:prstGeom>
            <a:noFill/>
            <a:ln w="19050">
              <a:solidFill>
                <a:srgbClr val="77BF67"/>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da-DK" sz="9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grpSp>
      <p:sp>
        <p:nvSpPr>
          <p:cNvPr id="12" name="矩形 7"/>
          <p:cNvSpPr/>
          <p:nvPr/>
        </p:nvSpPr>
        <p:spPr>
          <a:xfrm>
            <a:off x="1542358" y="1915282"/>
            <a:ext cx="954107" cy="323165"/>
          </a:xfrm>
          <a:prstGeom prst="rect">
            <a:avLst/>
          </a:prstGeom>
          <a:noFill/>
          <a:ln w="9525">
            <a:noFill/>
          </a:ln>
        </p:spPr>
        <p:txBody>
          <a:bodyPr wrap="none">
            <a:spAutoFit/>
          </a:bodyPr>
          <a:lstStyle/>
          <a:p>
            <a:pPr lvl="0" algn="ctr" eaLnBrk="1" hangingPunct="1"/>
            <a:r>
              <a:rPr lang="zh-CN" altLang="en-US" sz="1500" b="1" dirty="0">
                <a:solidFill>
                  <a:srgbClr val="5DA4D9"/>
                </a:solidFill>
                <a:latin typeface="Impact" panose="020B0806030902050204" pitchFamily="34" charset="0"/>
                <a:ea typeface="微软雅黑" panose="020B0503020204020204" charset="-122"/>
                <a:sym typeface="Impact" panose="020B0806030902050204" pitchFamily="34" charset="0"/>
              </a:rPr>
              <a:t>添加标题</a:t>
            </a:r>
          </a:p>
        </p:txBody>
      </p:sp>
      <p:sp>
        <p:nvSpPr>
          <p:cNvPr id="13" name="矩形 8"/>
          <p:cNvSpPr/>
          <p:nvPr/>
        </p:nvSpPr>
        <p:spPr>
          <a:xfrm>
            <a:off x="1570024" y="2228890"/>
            <a:ext cx="3081338" cy="542456"/>
          </a:xfrm>
          <a:prstGeom prst="rect">
            <a:avLst/>
          </a:prstGeom>
          <a:noFill/>
          <a:ln w="9525">
            <a:noFill/>
          </a:ln>
        </p:spPr>
        <p:txBody>
          <a:bodyPr wrap="square">
            <a:spAutoFit/>
          </a:bodyPr>
          <a:lstStyle/>
          <a:p>
            <a:pPr>
              <a:lnSpc>
                <a:spcPct val="130000"/>
              </a:lnSpc>
            </a:pPr>
            <a:r>
              <a:rPr lang="zh-CN" altLang="en-US" sz="750" dirty="0">
                <a:solidFill>
                  <a:srgbClr val="3CB9EC"/>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请在此添加您的文字内容，请在此添加您的文字内容。请在此添加您的文字内容，请在此添加您的文字内容。请在此添加您的文字内容，请在此添加您的文字内容。</a:t>
            </a:r>
            <a:endParaRPr lang="zh-CN" altLang="x-none" sz="750" dirty="0">
              <a:solidFill>
                <a:srgbClr val="3CB9EC"/>
              </a:solidFill>
              <a:latin typeface="微软雅黑" panose="020B0503020204020204" charset="-122"/>
              <a:ea typeface="微软雅黑" panose="020B0503020204020204" charset="-122"/>
              <a:sym typeface="+mn-ea"/>
            </a:endParaRPr>
          </a:p>
        </p:txBody>
      </p:sp>
      <p:sp>
        <p:nvSpPr>
          <p:cNvPr id="11" name="矩形 7"/>
          <p:cNvSpPr/>
          <p:nvPr/>
        </p:nvSpPr>
        <p:spPr>
          <a:xfrm>
            <a:off x="1542358" y="2912550"/>
            <a:ext cx="954107" cy="323165"/>
          </a:xfrm>
          <a:prstGeom prst="rect">
            <a:avLst/>
          </a:prstGeom>
          <a:noFill/>
          <a:ln w="9525">
            <a:noFill/>
          </a:ln>
        </p:spPr>
        <p:txBody>
          <a:bodyPr wrap="none">
            <a:spAutoFit/>
          </a:bodyPr>
          <a:lstStyle/>
          <a:p>
            <a:pPr lvl="0" algn="ctr" eaLnBrk="1" hangingPunct="1"/>
            <a:r>
              <a:rPr lang="zh-CN" altLang="en-US" sz="1500" b="1" dirty="0">
                <a:solidFill>
                  <a:srgbClr val="7FBF36"/>
                </a:solidFill>
                <a:latin typeface="Impact" panose="020B0806030902050204" pitchFamily="34" charset="0"/>
                <a:ea typeface="微软雅黑" panose="020B0503020204020204" charset="-122"/>
                <a:sym typeface="Impact" panose="020B0806030902050204" pitchFamily="34" charset="0"/>
              </a:rPr>
              <a:t>添加标题</a:t>
            </a:r>
          </a:p>
        </p:txBody>
      </p:sp>
      <p:sp>
        <p:nvSpPr>
          <p:cNvPr id="14" name="矩形 8"/>
          <p:cNvSpPr/>
          <p:nvPr/>
        </p:nvSpPr>
        <p:spPr>
          <a:xfrm>
            <a:off x="1570024" y="3226158"/>
            <a:ext cx="3081338" cy="542456"/>
          </a:xfrm>
          <a:prstGeom prst="rect">
            <a:avLst/>
          </a:prstGeom>
          <a:noFill/>
          <a:ln w="9525">
            <a:noFill/>
          </a:ln>
        </p:spPr>
        <p:txBody>
          <a:bodyPr wrap="square">
            <a:spAutoFit/>
          </a:bodyPr>
          <a:lstStyle/>
          <a:p>
            <a:pPr>
              <a:lnSpc>
                <a:spcPct val="130000"/>
              </a:lnSpc>
            </a:pPr>
            <a:r>
              <a:rPr lang="zh-CN" altLang="en-US" sz="750" dirty="0">
                <a:solidFill>
                  <a:srgbClr val="7FBF36"/>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请在此添加您的文字内容，请在此添加您的文字内容。请在此添加您的文字内容，请在此添加您的文字内容。请在此添加您的文字内容，请在此添加您的文字内容。</a:t>
            </a:r>
            <a:endParaRPr lang="zh-CN" altLang="x-none" sz="750" dirty="0">
              <a:solidFill>
                <a:srgbClr val="7FBF36"/>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299008521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13974" y="1319213"/>
            <a:ext cx="1843564" cy="2721769"/>
            <a:chOff x="1313974" y="1319213"/>
            <a:chExt cx="1843564" cy="2721769"/>
          </a:xfrm>
        </p:grpSpPr>
        <p:sp>
          <p:nvSpPr>
            <p:cNvPr id="5" name="圆角矩形 4"/>
            <p:cNvSpPr/>
            <p:nvPr/>
          </p:nvSpPr>
          <p:spPr>
            <a:xfrm>
              <a:off x="1313974" y="1319213"/>
              <a:ext cx="1843564" cy="2721769"/>
            </a:xfrm>
            <a:prstGeom prst="roundRect">
              <a:avLst/>
            </a:prstGeom>
            <a:noFill/>
            <a:ln>
              <a:solidFill>
                <a:srgbClr val="5DA4D9"/>
              </a:solidFill>
            </a:ln>
            <a:extLst>
              <a:ext uri="{909E8E84-426E-40DD-AFC4-6F175D3DCCD1}">
                <a14:hiddenFill xmlns:a14="http://schemas.microsoft.com/office/drawing/2010/main">
                  <a:solidFill>
                    <a:srgbClr val="5DA4D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6" name="Freeform 9"/>
            <p:cNvSpPr>
              <a:spLocks noEditPoints="1"/>
            </p:cNvSpPr>
            <p:nvPr/>
          </p:nvSpPr>
          <p:spPr bwMode="auto">
            <a:xfrm>
              <a:off x="1854518" y="1598771"/>
              <a:ext cx="762476" cy="581978"/>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5DA4D9"/>
            </a:solidFill>
            <a:ln>
              <a:noFill/>
            </a:ln>
          </p:spPr>
          <p:txBody>
            <a:bodyPr vert="horz" wrap="square" lIns="51428" tIns="25714" rIns="51428" bIns="25714" numCol="1" anchor="t" anchorCtr="0" compatLnSpc="1"/>
            <a:lstStyle/>
            <a:p>
              <a:endParaRPr lang="zh-CN" altLang="en-US" sz="1050"/>
            </a:p>
          </p:txBody>
        </p:sp>
        <p:sp>
          <p:nvSpPr>
            <p:cNvPr id="40" name="TextBox 76"/>
            <p:cNvSpPr txBox="1"/>
            <p:nvPr/>
          </p:nvSpPr>
          <p:spPr>
            <a:xfrm>
              <a:off x="1495902" y="2320290"/>
              <a:ext cx="1479709" cy="248209"/>
            </a:xfrm>
            <a:prstGeom prst="rect">
              <a:avLst/>
            </a:prstGeom>
            <a:noFill/>
          </p:spPr>
          <p:txBody>
            <a:bodyPr wrap="square" rtlCol="0">
              <a:spAutoFit/>
            </a:bodyPr>
            <a:lstStyle/>
            <a:p>
              <a:pPr algn="ctr"/>
              <a:r>
                <a:rPr lang="zh-CN" altLang="en-US" sz="1013" b="1" dirty="0">
                  <a:solidFill>
                    <a:srgbClr val="5DA4D9"/>
                  </a:solidFill>
                  <a:latin typeface="微软雅黑" panose="020B0503020204020204" charset="-122"/>
                  <a:ea typeface="微软雅黑" panose="020B0503020204020204" charset="-122"/>
                </a:rPr>
                <a:t>请在此添加标题</a:t>
              </a:r>
            </a:p>
          </p:txBody>
        </p:sp>
        <p:sp>
          <p:nvSpPr>
            <p:cNvPr id="33" name="矩形 32"/>
            <p:cNvSpPr/>
            <p:nvPr/>
          </p:nvSpPr>
          <p:spPr>
            <a:xfrm>
              <a:off x="1341597" y="2659857"/>
              <a:ext cx="1788319" cy="992579"/>
            </a:xfrm>
            <a:prstGeom prst="rect">
              <a:avLst/>
            </a:prstGeom>
          </p:spPr>
          <p:txBody>
            <a:bodyPr wrap="square">
              <a:spAutoFit/>
            </a:bodyPr>
            <a:lstStyle/>
            <a:p>
              <a:pPr algn="ctr">
                <a:lnSpc>
                  <a:spcPct val="130000"/>
                </a:lnSpc>
              </a:pPr>
              <a:r>
                <a:rPr lang="zh-CN" altLang="en-US" sz="750" dirty="0">
                  <a:solidFill>
                    <a:schemeClr val="bg2">
                      <a:lumMod val="25000"/>
                    </a:schemeClr>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请在此添加您的文字内容，请在此添加您的文字内容。请在此添加您的文字内容，请在此添加您的文字内容。</a:t>
              </a:r>
              <a:endParaRPr lang="zh-CN" altLang="zh-CN" sz="750" dirty="0">
                <a:solidFill>
                  <a:schemeClr val="bg2">
                    <a:lumMod val="25000"/>
                  </a:schemeClr>
                </a:solidFill>
                <a:latin typeface="微软雅黑" panose="020B0503020204020204" charset="-122"/>
                <a:ea typeface="微软雅黑" panose="020B0503020204020204" charset="-122"/>
                <a:sym typeface="+mn-ea"/>
              </a:endParaRPr>
            </a:p>
          </p:txBody>
        </p:sp>
      </p:grpSp>
      <p:grpSp>
        <p:nvGrpSpPr>
          <p:cNvPr id="7" name="组合 6"/>
          <p:cNvGrpSpPr/>
          <p:nvPr/>
        </p:nvGrpSpPr>
        <p:grpSpPr>
          <a:xfrm>
            <a:off x="3707130" y="1319213"/>
            <a:ext cx="1843564" cy="2721769"/>
            <a:chOff x="3707130" y="1319213"/>
            <a:chExt cx="1843564" cy="2721769"/>
          </a:xfrm>
        </p:grpSpPr>
        <p:sp>
          <p:nvSpPr>
            <p:cNvPr id="8" name="圆角矩形 7"/>
            <p:cNvSpPr/>
            <p:nvPr/>
          </p:nvSpPr>
          <p:spPr>
            <a:xfrm>
              <a:off x="3707130" y="1319213"/>
              <a:ext cx="1843564" cy="2721769"/>
            </a:xfrm>
            <a:prstGeom prst="roundRect">
              <a:avLst/>
            </a:prstGeom>
            <a:noFill/>
            <a:ln>
              <a:solidFill>
                <a:srgbClr val="B195C4"/>
              </a:solidFill>
            </a:ln>
            <a:extLst>
              <a:ext uri="{909E8E84-426E-40DD-AFC4-6F175D3DCCD1}">
                <a14:hiddenFill xmlns:a14="http://schemas.microsoft.com/office/drawing/2010/main">
                  <a:solidFill>
                    <a:srgbClr val="A6D9D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5" name="Freeform 18"/>
            <p:cNvSpPr>
              <a:spLocks noEditPoints="1"/>
            </p:cNvSpPr>
            <p:nvPr/>
          </p:nvSpPr>
          <p:spPr bwMode="auto">
            <a:xfrm>
              <a:off x="4207669" y="1544955"/>
              <a:ext cx="898208" cy="635794"/>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rgbClr val="B195C4"/>
            </a:solidFill>
            <a:ln>
              <a:noFill/>
            </a:ln>
          </p:spPr>
          <p:txBody>
            <a:bodyPr vert="horz" wrap="square" lIns="51428" tIns="25714" rIns="51428" bIns="25714" numCol="1" anchor="t" anchorCtr="0" compatLnSpc="1"/>
            <a:lstStyle/>
            <a:p>
              <a:endParaRPr lang="zh-CN" altLang="en-US" sz="1050"/>
            </a:p>
          </p:txBody>
        </p:sp>
        <p:sp>
          <p:nvSpPr>
            <p:cNvPr id="4" name="TextBox 76"/>
            <p:cNvSpPr txBox="1"/>
            <p:nvPr/>
          </p:nvSpPr>
          <p:spPr>
            <a:xfrm>
              <a:off x="3916680" y="2320290"/>
              <a:ext cx="1479709" cy="248209"/>
            </a:xfrm>
            <a:prstGeom prst="rect">
              <a:avLst/>
            </a:prstGeom>
            <a:noFill/>
          </p:spPr>
          <p:txBody>
            <a:bodyPr wrap="square" rtlCol="0">
              <a:spAutoFit/>
            </a:bodyPr>
            <a:lstStyle/>
            <a:p>
              <a:pPr algn="ctr"/>
              <a:r>
                <a:rPr lang="zh-CN" altLang="en-US" sz="1013" b="1" dirty="0">
                  <a:solidFill>
                    <a:srgbClr val="B195C4"/>
                  </a:solidFill>
                  <a:latin typeface="微软雅黑" panose="020B0503020204020204" charset="-122"/>
                  <a:ea typeface="微软雅黑" panose="020B0503020204020204" charset="-122"/>
                </a:rPr>
                <a:t>请在此添加标题</a:t>
              </a:r>
            </a:p>
          </p:txBody>
        </p:sp>
        <p:sp>
          <p:nvSpPr>
            <p:cNvPr id="12" name="矩形 11"/>
            <p:cNvSpPr/>
            <p:nvPr/>
          </p:nvSpPr>
          <p:spPr>
            <a:xfrm>
              <a:off x="3762375" y="2659857"/>
              <a:ext cx="1788319" cy="992579"/>
            </a:xfrm>
            <a:prstGeom prst="rect">
              <a:avLst/>
            </a:prstGeom>
          </p:spPr>
          <p:txBody>
            <a:bodyPr wrap="square">
              <a:spAutoFit/>
            </a:bodyPr>
            <a:lstStyle/>
            <a:p>
              <a:pPr algn="ctr">
                <a:lnSpc>
                  <a:spcPct val="130000"/>
                </a:lnSpc>
              </a:pPr>
              <a:r>
                <a:rPr lang="zh-CN" altLang="en-US" sz="750" dirty="0">
                  <a:solidFill>
                    <a:schemeClr val="bg2">
                      <a:lumMod val="25000"/>
                    </a:schemeClr>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请在此添加您的文字内容，请在此添加您的文字内容。请在此添加您的文字内容，请在此添加您的文字内容。</a:t>
              </a:r>
              <a:endParaRPr lang="zh-CN" altLang="zh-CN" sz="750" dirty="0">
                <a:solidFill>
                  <a:schemeClr val="bg2">
                    <a:lumMod val="25000"/>
                  </a:schemeClr>
                </a:solidFill>
                <a:latin typeface="微软雅黑" panose="020B0503020204020204" charset="-122"/>
                <a:ea typeface="微软雅黑" panose="020B0503020204020204" charset="-122"/>
                <a:sym typeface="+mn-ea"/>
              </a:endParaRPr>
            </a:p>
          </p:txBody>
        </p:sp>
      </p:grpSp>
      <p:grpSp>
        <p:nvGrpSpPr>
          <p:cNvPr id="9" name="组合 8"/>
          <p:cNvGrpSpPr/>
          <p:nvPr/>
        </p:nvGrpSpPr>
        <p:grpSpPr>
          <a:xfrm>
            <a:off x="6180297" y="1319213"/>
            <a:ext cx="1843564" cy="2721769"/>
            <a:chOff x="6180297" y="1319213"/>
            <a:chExt cx="1843564" cy="2721769"/>
          </a:xfrm>
        </p:grpSpPr>
        <p:sp>
          <p:nvSpPr>
            <p:cNvPr id="3" name="圆角矩形 2"/>
            <p:cNvSpPr/>
            <p:nvPr/>
          </p:nvSpPr>
          <p:spPr>
            <a:xfrm>
              <a:off x="6180297" y="1319213"/>
              <a:ext cx="1843564" cy="2721769"/>
            </a:xfrm>
            <a:prstGeom prst="roundRect">
              <a:avLst/>
            </a:prstGeom>
            <a:solidFill>
              <a:schemeClr val="bg1"/>
            </a:solidFill>
            <a:ln>
              <a:solidFill>
                <a:srgbClr val="77B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3" name="Freeform 26"/>
            <p:cNvSpPr>
              <a:spLocks noEditPoints="1"/>
            </p:cNvSpPr>
            <p:nvPr/>
          </p:nvSpPr>
          <p:spPr bwMode="auto">
            <a:xfrm>
              <a:off x="6737509" y="1492568"/>
              <a:ext cx="728186" cy="688181"/>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solidFill>
              <a:srgbClr val="77BF67"/>
            </a:solidFill>
            <a:ln>
              <a:noFill/>
            </a:ln>
          </p:spPr>
          <p:txBody>
            <a:bodyPr vert="horz" wrap="square" lIns="51428" tIns="25714" rIns="51428" bIns="25714" numCol="1" anchor="t" anchorCtr="0" compatLnSpc="1"/>
            <a:lstStyle/>
            <a:p>
              <a:endParaRPr lang="zh-CN" altLang="en-US" sz="1050"/>
            </a:p>
          </p:txBody>
        </p:sp>
        <p:sp>
          <p:nvSpPr>
            <p:cNvPr id="13" name="TextBox 76"/>
            <p:cNvSpPr txBox="1"/>
            <p:nvPr/>
          </p:nvSpPr>
          <p:spPr>
            <a:xfrm>
              <a:off x="6361748" y="2320290"/>
              <a:ext cx="1479709" cy="248209"/>
            </a:xfrm>
            <a:prstGeom prst="rect">
              <a:avLst/>
            </a:prstGeom>
            <a:noFill/>
          </p:spPr>
          <p:txBody>
            <a:bodyPr wrap="square" rtlCol="0">
              <a:spAutoFit/>
            </a:bodyPr>
            <a:lstStyle/>
            <a:p>
              <a:pPr algn="ctr"/>
              <a:r>
                <a:rPr lang="zh-CN" altLang="en-US" sz="1013" b="1" dirty="0">
                  <a:solidFill>
                    <a:srgbClr val="77BF67"/>
                  </a:solidFill>
                  <a:latin typeface="微软雅黑" panose="020B0503020204020204" charset="-122"/>
                  <a:ea typeface="微软雅黑" panose="020B0503020204020204" charset="-122"/>
                </a:rPr>
                <a:t>请在此添加标题</a:t>
              </a:r>
            </a:p>
          </p:txBody>
        </p:sp>
        <p:sp>
          <p:nvSpPr>
            <p:cNvPr id="14" name="矩形 13"/>
            <p:cNvSpPr/>
            <p:nvPr/>
          </p:nvSpPr>
          <p:spPr>
            <a:xfrm>
              <a:off x="6207919" y="2659857"/>
              <a:ext cx="1788319" cy="992579"/>
            </a:xfrm>
            <a:prstGeom prst="rect">
              <a:avLst/>
            </a:prstGeom>
          </p:spPr>
          <p:txBody>
            <a:bodyPr wrap="square">
              <a:spAutoFit/>
            </a:bodyPr>
            <a:lstStyle/>
            <a:p>
              <a:pPr algn="ctr">
                <a:lnSpc>
                  <a:spcPct val="130000"/>
                </a:lnSpc>
              </a:pPr>
              <a:r>
                <a:rPr lang="zh-CN" altLang="en-US" sz="750" dirty="0">
                  <a:solidFill>
                    <a:schemeClr val="bg2">
                      <a:lumMod val="25000"/>
                    </a:schemeClr>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请在此添加您的文字内容，请在此添加您的文字内容。请在此添加您的文字内容，请在此添加您的文字内容。</a:t>
              </a:r>
              <a:endParaRPr lang="zh-CN" altLang="zh-CN" sz="750" dirty="0">
                <a:solidFill>
                  <a:schemeClr val="bg2">
                    <a:lumMod val="25000"/>
                  </a:schemeClr>
                </a:solidFill>
                <a:latin typeface="微软雅黑" panose="020B0503020204020204" charset="-122"/>
                <a:ea typeface="微软雅黑" panose="020B0503020204020204" charset="-122"/>
                <a:sym typeface="+mn-ea"/>
              </a:endParaRPr>
            </a:p>
          </p:txBody>
        </p:sp>
      </p:grpSp>
    </p:spTree>
    <p:extLst>
      <p:ext uri="{BB962C8B-B14F-4D97-AF65-F5344CB8AC3E}">
        <p14:creationId xmlns:p14="http://schemas.microsoft.com/office/powerpoint/2010/main" val="116681228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56" y="0"/>
            <a:ext cx="9154455" cy="5146090"/>
            <a:chOff x="-10456" y="0"/>
            <a:chExt cx="9154455" cy="5146090"/>
          </a:xfrm>
        </p:grpSpPr>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2608" y="3042460"/>
              <a:ext cx="1322835" cy="2048260"/>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055" y="214029"/>
              <a:ext cx="1264923" cy="1267971"/>
            </a:xfrm>
            <a:prstGeom prst="rect">
              <a:avLst/>
            </a:prstGeom>
          </p:spPr>
        </p:pic>
        <p:pic>
          <p:nvPicPr>
            <p:cNvPr id="4" name="图片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425" y="2008726"/>
              <a:ext cx="1661163" cy="283464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33896" y="3383836"/>
              <a:ext cx="1219202" cy="1365507"/>
            </a:xfrm>
            <a:prstGeom prst="rect">
              <a:avLst/>
            </a:prstGeom>
          </p:spPr>
        </p:pic>
      </p:grpSp>
      <p:grpSp>
        <p:nvGrpSpPr>
          <p:cNvPr id="2" name="组合 1"/>
          <p:cNvGrpSpPr/>
          <p:nvPr/>
        </p:nvGrpSpPr>
        <p:grpSpPr>
          <a:xfrm>
            <a:off x="2586185" y="1475223"/>
            <a:ext cx="782241" cy="783431"/>
            <a:chOff x="2586185" y="1475223"/>
            <a:chExt cx="782241" cy="783431"/>
          </a:xfrm>
        </p:grpSpPr>
        <p:sp>
          <p:nvSpPr>
            <p:cNvPr id="31" name="椭圆 30"/>
            <p:cNvSpPr/>
            <p:nvPr>
              <p:custDataLst>
                <p:tags r:id="rId4"/>
              </p:custDataLst>
            </p:nvPr>
          </p:nvSpPr>
          <p:spPr>
            <a:xfrm>
              <a:off x="2586185" y="1475223"/>
              <a:ext cx="782241" cy="783431"/>
            </a:xfrm>
            <a:prstGeom prst="ellipse">
              <a:avLst/>
            </a:prstGeom>
            <a:solidFill>
              <a:srgbClr val="FFFFFF"/>
            </a:solidFill>
            <a:ln w="25400" cap="flat" cmpd="sng" algn="ctr">
              <a:solidFill>
                <a:srgbClr val="FFC000"/>
              </a:solidFill>
              <a:prstDash val="solid"/>
            </a:ln>
            <a:effectLst/>
          </p:spPr>
          <p:txBody>
            <a:bodyPr anchor="ctr"/>
            <a:lstStyle/>
            <a:p>
              <a:pPr algn="ctr">
                <a:defRPr/>
              </a:pPr>
              <a:endParaRPr lang="zh-CN" altLang="en-US" sz="1013" kern="0">
                <a:solidFill>
                  <a:prstClr val="black"/>
                </a:solidFill>
                <a:latin typeface="Impact" pitchFamily="34" charset="0"/>
                <a:ea typeface="宋体" panose="02010600030101010101" pitchFamily="2" charset="-122"/>
              </a:endParaRPr>
            </a:p>
          </p:txBody>
        </p:sp>
        <p:sp>
          <p:nvSpPr>
            <p:cNvPr id="32" name="椭圆 31"/>
            <p:cNvSpPr/>
            <p:nvPr>
              <p:custDataLst>
                <p:tags r:id="rId5"/>
              </p:custDataLst>
            </p:nvPr>
          </p:nvSpPr>
          <p:spPr>
            <a:xfrm>
              <a:off x="2652860" y="1543088"/>
              <a:ext cx="648891" cy="647700"/>
            </a:xfrm>
            <a:prstGeom prst="ellipse">
              <a:avLst/>
            </a:prstGeom>
            <a:solidFill>
              <a:srgbClr val="FFC000"/>
            </a:solidFill>
            <a:ln w="6350" cap="flat" cmpd="sng" algn="ctr">
              <a:noFill/>
              <a:prstDash val="solid"/>
            </a:ln>
            <a:effectLst/>
          </p:spPr>
          <p:txBody>
            <a:bodyPr anchor="ctr"/>
            <a:lstStyle/>
            <a:p>
              <a:pPr algn="ctr">
                <a:defRPr/>
              </a:pPr>
              <a:r>
                <a:rPr lang="en-US" altLang="zh-CN" sz="3300" kern="0" dirty="0" smtClean="0">
                  <a:solidFill>
                    <a:prstClr val="white"/>
                  </a:solidFill>
                  <a:latin typeface="Impact" pitchFamily="34" charset="0"/>
                  <a:ea typeface="宋体" panose="02010600030101010101" pitchFamily="2" charset="-122"/>
                </a:rPr>
                <a:t>3</a:t>
              </a:r>
              <a:endParaRPr lang="zh-CN" altLang="en-US" sz="3300" kern="0" dirty="0">
                <a:solidFill>
                  <a:prstClr val="white"/>
                </a:solidFill>
                <a:latin typeface="Impact" pitchFamily="34" charset="0"/>
                <a:ea typeface="宋体" panose="02010600030101010101" pitchFamily="2" charset="-122"/>
              </a:endParaRPr>
            </a:p>
          </p:txBody>
        </p:sp>
      </p:grpSp>
      <p:cxnSp>
        <p:nvCxnSpPr>
          <p:cNvPr id="33" name="直接连接符 16"/>
          <p:cNvCxnSpPr>
            <a:cxnSpLocks noChangeShapeType="1"/>
            <a:stCxn id="31" idx="6"/>
          </p:cNvCxnSpPr>
          <p:nvPr>
            <p:custDataLst>
              <p:tags r:id="rId1"/>
            </p:custDataLst>
          </p:nvPr>
        </p:nvCxnSpPr>
        <p:spPr bwMode="auto">
          <a:xfrm>
            <a:off x="3368426" y="1866938"/>
            <a:ext cx="2999184" cy="0"/>
          </a:xfrm>
          <a:prstGeom prst="line">
            <a:avLst/>
          </a:prstGeom>
          <a:noFill/>
          <a:ln w="28575" algn="ctr">
            <a:solidFill>
              <a:srgbClr val="FFC000"/>
            </a:solidFill>
            <a:round/>
            <a:headEnd/>
            <a:tailEnd type="oval" w="lg" len="lg"/>
          </a:ln>
          <a:extLst>
            <a:ext uri="{909E8E84-426E-40DD-AFC4-6F175D3DCCD1}">
              <a14:hiddenFill xmlns:a14="http://schemas.microsoft.com/office/drawing/2010/main">
                <a:noFill/>
              </a14:hiddenFill>
            </a:ext>
          </a:extLst>
        </p:spPr>
      </p:cxnSp>
      <p:sp>
        <p:nvSpPr>
          <p:cNvPr id="34" name="TextBox 3"/>
          <p:cNvSpPr txBox="1">
            <a:spLocks noChangeArrowheads="1"/>
          </p:cNvSpPr>
          <p:nvPr>
            <p:custDataLst>
              <p:tags r:id="rId2"/>
            </p:custDataLst>
          </p:nvPr>
        </p:nvSpPr>
        <p:spPr bwMode="auto">
          <a:xfrm>
            <a:off x="3436291" y="1402653"/>
            <a:ext cx="3083719"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700" b="1" dirty="0" smtClean="0">
                <a:solidFill>
                  <a:schemeClr val="bg1"/>
                </a:solidFill>
                <a:latin typeface="微软雅黑" panose="020B0503020204020204" pitchFamily="34" charset="-122"/>
                <a:ea typeface="微软雅黑" panose="020B0503020204020204" pitchFamily="34" charset="-122"/>
              </a:rPr>
              <a:t>单击此处添加标题</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sp>
        <p:nvSpPr>
          <p:cNvPr id="35" name="矩形 48"/>
          <p:cNvSpPr>
            <a:spLocks noChangeArrowheads="1"/>
          </p:cNvSpPr>
          <p:nvPr>
            <p:custDataLst>
              <p:tags r:id="rId3"/>
            </p:custDataLst>
          </p:nvPr>
        </p:nvSpPr>
        <p:spPr bwMode="auto">
          <a:xfrm>
            <a:off x="3402358" y="1962188"/>
            <a:ext cx="2931319" cy="2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600" dirty="0" smtClean="0">
                <a:latin typeface="微软雅黑" panose="020B0503020204020204" pitchFamily="34" charset="-122"/>
                <a:ea typeface="微软雅黑" panose="020B0503020204020204" pitchFamily="34" charset="-122"/>
              </a:rPr>
              <a:t>单击此处添加文字标题内容</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124229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3000"/>
                                  </p:iterate>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955"/>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78666" y="1370345"/>
            <a:ext cx="1519714" cy="2233250"/>
            <a:chOff x="1012823" y="1355786"/>
            <a:chExt cx="1519714" cy="2233250"/>
          </a:xfrm>
        </p:grpSpPr>
        <p:grpSp>
          <p:nvGrpSpPr>
            <p:cNvPr id="40" name="组合 39"/>
            <p:cNvGrpSpPr/>
            <p:nvPr/>
          </p:nvGrpSpPr>
          <p:grpSpPr>
            <a:xfrm rot="1761965">
              <a:off x="1012823" y="1355786"/>
              <a:ext cx="1519714" cy="2233250"/>
              <a:chOff x="2115412" y="929457"/>
              <a:chExt cx="2816628" cy="4416998"/>
            </a:xfrm>
            <a:effectLst>
              <a:outerShdw blurRad="50800" dist="38100" dir="5400000" algn="t" rotWithShape="0">
                <a:prstClr val="black">
                  <a:alpha val="40000"/>
                </a:prstClr>
              </a:outerShdw>
            </a:effectLst>
          </p:grpSpPr>
          <p:sp>
            <p:nvSpPr>
              <p:cNvPr id="41" name="圆角矩形 1"/>
              <p:cNvSpPr/>
              <p:nvPr/>
            </p:nvSpPr>
            <p:spPr>
              <a:xfrm rot="246052">
                <a:off x="2558118" y="1169991"/>
                <a:ext cx="2325415" cy="4176464"/>
              </a:xfrm>
              <a:custGeom>
                <a:avLst/>
                <a:gdLst/>
                <a:ahLst/>
                <a:cxnLst/>
                <a:rect l="l" t="t" r="r" b="b"/>
                <a:pathLst>
                  <a:path w="2448272" h="4176464">
                    <a:moveTo>
                      <a:pt x="504063" y="1224136"/>
                    </a:moveTo>
                    <a:cubicBezTo>
                      <a:pt x="305215" y="1224136"/>
                      <a:pt x="144016" y="1385335"/>
                      <a:pt x="144016" y="1584183"/>
                    </a:cubicBezTo>
                    <a:lnTo>
                      <a:pt x="144016" y="3616617"/>
                    </a:lnTo>
                    <a:cubicBezTo>
                      <a:pt x="144016" y="3815465"/>
                      <a:pt x="305215" y="3976664"/>
                      <a:pt x="504063" y="3976664"/>
                    </a:cubicBezTo>
                    <a:lnTo>
                      <a:pt x="1944209" y="3976664"/>
                    </a:lnTo>
                    <a:cubicBezTo>
                      <a:pt x="2143057" y="3976664"/>
                      <a:pt x="2304256" y="3815465"/>
                      <a:pt x="2304256" y="3616617"/>
                    </a:cubicBezTo>
                    <a:lnTo>
                      <a:pt x="2304256" y="1584183"/>
                    </a:lnTo>
                    <a:cubicBezTo>
                      <a:pt x="2304256" y="1385335"/>
                      <a:pt x="2143057" y="1224136"/>
                      <a:pt x="1944209" y="1224136"/>
                    </a:cubicBezTo>
                    <a:close/>
                    <a:moveTo>
                      <a:pt x="408053" y="0"/>
                    </a:moveTo>
                    <a:lnTo>
                      <a:pt x="2040219" y="0"/>
                    </a:lnTo>
                    <a:cubicBezTo>
                      <a:pt x="2265580" y="0"/>
                      <a:pt x="2448272" y="182692"/>
                      <a:pt x="2448272" y="408053"/>
                    </a:cubicBezTo>
                    <a:lnTo>
                      <a:pt x="2448272" y="3768411"/>
                    </a:lnTo>
                    <a:cubicBezTo>
                      <a:pt x="2448272" y="3993772"/>
                      <a:pt x="2265580" y="4176464"/>
                      <a:pt x="2040219" y="4176464"/>
                    </a:cubicBezTo>
                    <a:lnTo>
                      <a:pt x="408053" y="4176464"/>
                    </a:lnTo>
                    <a:cubicBezTo>
                      <a:pt x="182692" y="4176464"/>
                      <a:pt x="0" y="3993772"/>
                      <a:pt x="0" y="3768411"/>
                    </a:cubicBezTo>
                    <a:lnTo>
                      <a:pt x="0" y="408053"/>
                    </a:lnTo>
                    <a:cubicBezTo>
                      <a:pt x="0" y="182692"/>
                      <a:pt x="182692" y="0"/>
                      <a:pt x="408053" y="0"/>
                    </a:cubicBezTo>
                    <a:close/>
                  </a:path>
                </a:pathLst>
              </a:custGeom>
              <a:gradFill flip="none" rotWithShape="1">
                <a:gsLst>
                  <a:gs pos="0">
                    <a:sysClr val="window" lastClr="FFFFFF">
                      <a:lumMod val="85000"/>
                      <a:shade val="30000"/>
                      <a:satMod val="115000"/>
                    </a:sysClr>
                  </a:gs>
                  <a:gs pos="34000">
                    <a:sysClr val="window" lastClr="FFFFFF">
                      <a:lumMod val="85000"/>
                      <a:shade val="67500"/>
                      <a:satMod val="115000"/>
                    </a:sysClr>
                  </a:gs>
                  <a:gs pos="100000">
                    <a:sysClr val="window" lastClr="FFFFFF">
                      <a:lumMod val="85000"/>
                      <a:shade val="100000"/>
                      <a:satMod val="115000"/>
                      <a:alpha val="0"/>
                    </a:sysClr>
                  </a:gs>
                </a:gsLst>
                <a:lin ang="18900000" scaled="1"/>
                <a:tileRect/>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42" name="圆角矩形 1"/>
              <p:cNvSpPr/>
              <p:nvPr/>
            </p:nvSpPr>
            <p:spPr>
              <a:xfrm>
                <a:off x="2115412" y="946637"/>
                <a:ext cx="2816628" cy="4354571"/>
              </a:xfrm>
              <a:custGeom>
                <a:avLst/>
                <a:gdLst/>
                <a:ahLst/>
                <a:cxnLst/>
                <a:rect l="l" t="t" r="r" b="b"/>
                <a:pathLst>
                  <a:path w="2816628" h="4354571">
                    <a:moveTo>
                      <a:pt x="872419" y="1402243"/>
                    </a:moveTo>
                    <a:cubicBezTo>
                      <a:pt x="673571" y="1402243"/>
                      <a:pt x="512372" y="1563442"/>
                      <a:pt x="512372" y="1762290"/>
                    </a:cubicBezTo>
                    <a:lnTo>
                      <a:pt x="512372" y="3794724"/>
                    </a:lnTo>
                    <a:cubicBezTo>
                      <a:pt x="512372" y="3993572"/>
                      <a:pt x="673571" y="4154771"/>
                      <a:pt x="872419" y="4154771"/>
                    </a:cubicBezTo>
                    <a:lnTo>
                      <a:pt x="2312565" y="4154771"/>
                    </a:lnTo>
                    <a:cubicBezTo>
                      <a:pt x="2511413" y="4154771"/>
                      <a:pt x="2672612" y="3993572"/>
                      <a:pt x="2672612" y="3794724"/>
                    </a:cubicBezTo>
                    <a:lnTo>
                      <a:pt x="2672612" y="1762290"/>
                    </a:lnTo>
                    <a:cubicBezTo>
                      <a:pt x="2672612" y="1563442"/>
                      <a:pt x="2511413" y="1402243"/>
                      <a:pt x="2312565" y="1402243"/>
                    </a:cubicBezTo>
                    <a:close/>
                    <a:moveTo>
                      <a:pt x="368356" y="0"/>
                    </a:moveTo>
                    <a:cubicBezTo>
                      <a:pt x="506076" y="0"/>
                      <a:pt x="626144" y="75580"/>
                      <a:pt x="687885" y="188349"/>
                    </a:cubicBezTo>
                    <a:cubicBezTo>
                      <a:pt x="716298" y="181441"/>
                      <a:pt x="745964" y="178107"/>
                      <a:pt x="776409" y="178107"/>
                    </a:cubicBezTo>
                    <a:lnTo>
                      <a:pt x="2408575" y="178107"/>
                    </a:lnTo>
                    <a:cubicBezTo>
                      <a:pt x="2633936" y="178107"/>
                      <a:pt x="2816628" y="360799"/>
                      <a:pt x="2816628" y="586160"/>
                    </a:cubicBezTo>
                    <a:lnTo>
                      <a:pt x="2816628" y="3946518"/>
                    </a:lnTo>
                    <a:cubicBezTo>
                      <a:pt x="2816628" y="4171879"/>
                      <a:pt x="2633936" y="4354571"/>
                      <a:pt x="2408575" y="4354571"/>
                    </a:cubicBezTo>
                    <a:lnTo>
                      <a:pt x="776409" y="4354571"/>
                    </a:lnTo>
                    <a:cubicBezTo>
                      <a:pt x="551048" y="4354571"/>
                      <a:pt x="368356" y="4171879"/>
                      <a:pt x="368356" y="3946518"/>
                    </a:cubicBezTo>
                    <a:lnTo>
                      <a:pt x="368356" y="736712"/>
                    </a:lnTo>
                    <a:cubicBezTo>
                      <a:pt x="164919" y="736712"/>
                      <a:pt x="0" y="571793"/>
                      <a:pt x="0" y="368356"/>
                    </a:cubicBezTo>
                    <a:cubicBezTo>
                      <a:pt x="0" y="164919"/>
                      <a:pt x="164919" y="0"/>
                      <a:pt x="368356" y="0"/>
                    </a:cubicBezTo>
                    <a:close/>
                  </a:path>
                </a:pathLst>
              </a:custGeom>
              <a:solidFill>
                <a:srgbClr val="7FBF36"/>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43" name="圆角矩形 42"/>
              <p:cNvSpPr/>
              <p:nvPr/>
            </p:nvSpPr>
            <p:spPr>
              <a:xfrm>
                <a:off x="2640705" y="2348880"/>
                <a:ext cx="2160240" cy="2752528"/>
              </a:xfrm>
              <a:prstGeom prst="roundRect">
                <a:avLst/>
              </a:prstGeom>
              <a:solidFill>
                <a:sysClr val="window" lastClr="FFFFFF"/>
              </a:solidFill>
              <a:ln w="25400" cap="flat" cmpd="sng" algn="ctr">
                <a:noFill/>
                <a:prstDash val="solid"/>
              </a:ln>
              <a:effectLst>
                <a:innerShdw blurRad="63500" dist="203200" dir="18900000">
                  <a:prstClr val="black">
                    <a:alpha val="21000"/>
                  </a:prstClr>
                </a:inn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44" name="椭圆 43"/>
              <p:cNvSpPr/>
              <p:nvPr/>
            </p:nvSpPr>
            <p:spPr>
              <a:xfrm>
                <a:off x="2299274" y="1150155"/>
                <a:ext cx="288032" cy="288032"/>
              </a:xfrm>
              <a:prstGeom prst="ellipse">
                <a:avLst/>
              </a:prstGeom>
              <a:solidFill>
                <a:schemeClr val="bg1"/>
              </a:solidFill>
              <a:ln w="25400" cap="flat" cmpd="sng" algn="ctr">
                <a:noFill/>
                <a:prstDash val="solid"/>
              </a:ln>
              <a:effectLst>
                <a:innerShdw blurRad="63500" dist="25400" dir="13500000">
                  <a:prstClr val="black">
                    <a:alpha val="45000"/>
                  </a:prstClr>
                </a:inn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45" name="TextBox 44"/>
              <p:cNvSpPr txBox="1"/>
              <p:nvPr/>
            </p:nvSpPr>
            <p:spPr>
              <a:xfrm>
                <a:off x="2987825" y="929457"/>
                <a:ext cx="1512165" cy="1607049"/>
              </a:xfrm>
              <a:prstGeom prst="rect">
                <a:avLst/>
              </a:prstGeom>
              <a:noFill/>
            </p:spPr>
            <p:txBody>
              <a:bodyPr wrap="square" rtlCol="0">
                <a:spAutoFit/>
              </a:bodyPr>
              <a:lstStyle/>
              <a:p>
                <a:pPr algn="ctr">
                  <a:lnSpc>
                    <a:spcPct val="130000"/>
                  </a:lnSpc>
                  <a:defRPr/>
                </a:pPr>
                <a:r>
                  <a:rPr lang="en-US" altLang="zh-CN" sz="3600" b="1" kern="0" dirty="0">
                    <a:solidFill>
                      <a:schemeClr val="bg1"/>
                    </a:solidFill>
                    <a:effectLst>
                      <a:innerShdw blurRad="63500" dist="50800" dir="13500000">
                        <a:prstClr val="black">
                          <a:alpha val="23000"/>
                        </a:prstClr>
                      </a:innerShdw>
                    </a:effectLst>
                    <a:latin typeface="Arial Black" panose="020B0A04020102020204" pitchFamily="34" charset="0"/>
                    <a:ea typeface="微软雅黑" panose="020B0503020204020204" charset="-122"/>
                    <a:cs typeface="Calibri" panose="020F0502020204030204" charset="0"/>
                  </a:rPr>
                  <a:t>01</a:t>
                </a:r>
              </a:p>
            </p:txBody>
          </p:sp>
        </p:grpSp>
        <p:sp>
          <p:nvSpPr>
            <p:cNvPr id="46" name="TextBox 45"/>
            <p:cNvSpPr txBox="1"/>
            <p:nvPr/>
          </p:nvSpPr>
          <p:spPr>
            <a:xfrm rot="1678852">
              <a:off x="1425031" y="2204362"/>
              <a:ext cx="965835" cy="323165"/>
            </a:xfrm>
            <a:prstGeom prst="rect">
              <a:avLst/>
            </a:prstGeom>
            <a:noFill/>
          </p:spPr>
          <p:txBody>
            <a:bodyPr wrap="square" rtlCol="0">
              <a:spAutoFit/>
            </a:bodyPr>
            <a:lstStyle/>
            <a:p>
              <a:pPr algn="ctr"/>
              <a:r>
                <a:rPr lang="zh-CN" altLang="en-US" sz="1500" dirty="0">
                  <a:solidFill>
                    <a:srgbClr val="7FBF36"/>
                  </a:solidFill>
                  <a:latin typeface="微软雅黑" panose="020B0503020204020204" charset="-122"/>
                  <a:ea typeface="微软雅黑" panose="020B0503020204020204" charset="-122"/>
                  <a:sym typeface="+mn-ea"/>
                </a:rPr>
                <a:t>添加标题</a:t>
              </a:r>
              <a:endParaRPr lang="zh-CN" altLang="en-US" sz="1500" b="1" kern="0" dirty="0">
                <a:solidFill>
                  <a:srgbClr val="7FBF36"/>
                </a:solidFill>
                <a:latin typeface="微软雅黑" panose="020B0503020204020204" charset="-122"/>
                <a:ea typeface="微软雅黑" panose="020B0503020204020204" charset="-122"/>
                <a:sym typeface="+mn-ea"/>
              </a:endParaRPr>
            </a:p>
          </p:txBody>
        </p:sp>
        <p:sp>
          <p:nvSpPr>
            <p:cNvPr id="47" name="TextBox 46"/>
            <p:cNvSpPr txBox="1"/>
            <p:nvPr/>
          </p:nvSpPr>
          <p:spPr>
            <a:xfrm rot="1679138">
              <a:off x="1094990" y="2388295"/>
              <a:ext cx="1072039" cy="932563"/>
            </a:xfrm>
            <a:prstGeom prst="rect">
              <a:avLst/>
            </a:prstGeom>
            <a:noFill/>
          </p:spPr>
          <p:txBody>
            <a:bodyPr wrap="square" rtlCol="0">
              <a:spAutoFit/>
            </a:bodyPr>
            <a:lstStyle/>
            <a:p>
              <a:pPr algn="l">
                <a:lnSpc>
                  <a:spcPct val="130000"/>
                </a:lnSpc>
              </a:pPr>
              <a:r>
                <a:rPr lang="zh-CN" altLang="en-US" sz="1050" dirty="0">
                  <a:solidFill>
                    <a:srgbClr val="7FBF36"/>
                  </a:solidFill>
                  <a:latin typeface="微软雅黑" panose="020B0503020204020204" charset="-122"/>
                  <a:ea typeface="微软雅黑" panose="020B0503020204020204" charset="-122"/>
                  <a:sym typeface="+mn-ea"/>
                </a:rPr>
                <a:t>请在此添加您的文字内容，请在此添加您的文字内容。</a:t>
              </a:r>
              <a:endParaRPr lang="zh-CN" altLang="zh-CN" sz="1050" kern="0" dirty="0">
                <a:solidFill>
                  <a:srgbClr val="7FBF36"/>
                </a:solidFill>
                <a:latin typeface="微软雅黑" panose="020B0503020204020204" charset="-122"/>
                <a:ea typeface="微软雅黑" panose="020B0503020204020204" charset="-122"/>
                <a:cs typeface="Arial" panose="020B0604020202020204" pitchFamily="34" charset="0"/>
                <a:sym typeface="+mn-ea"/>
              </a:endParaRPr>
            </a:p>
          </p:txBody>
        </p:sp>
      </p:grpSp>
      <p:grpSp>
        <p:nvGrpSpPr>
          <p:cNvPr id="5" name="组合 4"/>
          <p:cNvGrpSpPr/>
          <p:nvPr/>
        </p:nvGrpSpPr>
        <p:grpSpPr>
          <a:xfrm>
            <a:off x="3998590" y="1512959"/>
            <a:ext cx="1519714" cy="2233249"/>
            <a:chOff x="3998590" y="1512959"/>
            <a:chExt cx="1519714" cy="2233249"/>
          </a:xfrm>
        </p:grpSpPr>
        <p:grpSp>
          <p:nvGrpSpPr>
            <p:cNvPr id="34" name="组合 33"/>
            <p:cNvGrpSpPr/>
            <p:nvPr/>
          </p:nvGrpSpPr>
          <p:grpSpPr>
            <a:xfrm rot="373402">
              <a:off x="3998590" y="1512959"/>
              <a:ext cx="1519714" cy="2233249"/>
              <a:chOff x="2115412" y="929459"/>
              <a:chExt cx="2816628" cy="4416996"/>
            </a:xfrm>
            <a:effectLst>
              <a:outerShdw blurRad="50800" dist="38100" dir="5400000" algn="t" rotWithShape="0">
                <a:prstClr val="black">
                  <a:alpha val="40000"/>
                </a:prstClr>
              </a:outerShdw>
            </a:effectLst>
          </p:grpSpPr>
          <p:sp>
            <p:nvSpPr>
              <p:cNvPr id="35" name="圆角矩形 1"/>
              <p:cNvSpPr/>
              <p:nvPr/>
            </p:nvSpPr>
            <p:spPr>
              <a:xfrm rot="246052">
                <a:off x="2558118" y="1169991"/>
                <a:ext cx="2325415" cy="4176464"/>
              </a:xfrm>
              <a:custGeom>
                <a:avLst/>
                <a:gdLst/>
                <a:ahLst/>
                <a:cxnLst/>
                <a:rect l="l" t="t" r="r" b="b"/>
                <a:pathLst>
                  <a:path w="2448272" h="4176464">
                    <a:moveTo>
                      <a:pt x="504063" y="1224136"/>
                    </a:moveTo>
                    <a:cubicBezTo>
                      <a:pt x="305215" y="1224136"/>
                      <a:pt x="144016" y="1385335"/>
                      <a:pt x="144016" y="1584183"/>
                    </a:cubicBezTo>
                    <a:lnTo>
                      <a:pt x="144016" y="3616617"/>
                    </a:lnTo>
                    <a:cubicBezTo>
                      <a:pt x="144016" y="3815465"/>
                      <a:pt x="305215" y="3976664"/>
                      <a:pt x="504063" y="3976664"/>
                    </a:cubicBezTo>
                    <a:lnTo>
                      <a:pt x="1944209" y="3976664"/>
                    </a:lnTo>
                    <a:cubicBezTo>
                      <a:pt x="2143057" y="3976664"/>
                      <a:pt x="2304256" y="3815465"/>
                      <a:pt x="2304256" y="3616617"/>
                    </a:cubicBezTo>
                    <a:lnTo>
                      <a:pt x="2304256" y="1584183"/>
                    </a:lnTo>
                    <a:cubicBezTo>
                      <a:pt x="2304256" y="1385335"/>
                      <a:pt x="2143057" y="1224136"/>
                      <a:pt x="1944209" y="1224136"/>
                    </a:cubicBezTo>
                    <a:close/>
                    <a:moveTo>
                      <a:pt x="408053" y="0"/>
                    </a:moveTo>
                    <a:lnTo>
                      <a:pt x="2040219" y="0"/>
                    </a:lnTo>
                    <a:cubicBezTo>
                      <a:pt x="2265580" y="0"/>
                      <a:pt x="2448272" y="182692"/>
                      <a:pt x="2448272" y="408053"/>
                    </a:cubicBezTo>
                    <a:lnTo>
                      <a:pt x="2448272" y="3768411"/>
                    </a:lnTo>
                    <a:cubicBezTo>
                      <a:pt x="2448272" y="3993772"/>
                      <a:pt x="2265580" y="4176464"/>
                      <a:pt x="2040219" y="4176464"/>
                    </a:cubicBezTo>
                    <a:lnTo>
                      <a:pt x="408053" y="4176464"/>
                    </a:lnTo>
                    <a:cubicBezTo>
                      <a:pt x="182692" y="4176464"/>
                      <a:pt x="0" y="3993772"/>
                      <a:pt x="0" y="3768411"/>
                    </a:cubicBezTo>
                    <a:lnTo>
                      <a:pt x="0" y="408053"/>
                    </a:lnTo>
                    <a:cubicBezTo>
                      <a:pt x="0" y="182692"/>
                      <a:pt x="182692" y="0"/>
                      <a:pt x="408053" y="0"/>
                    </a:cubicBezTo>
                    <a:close/>
                  </a:path>
                </a:pathLst>
              </a:custGeom>
              <a:gradFill flip="none" rotWithShape="1">
                <a:gsLst>
                  <a:gs pos="0">
                    <a:sysClr val="window" lastClr="FFFFFF">
                      <a:lumMod val="85000"/>
                      <a:shade val="30000"/>
                      <a:satMod val="115000"/>
                    </a:sysClr>
                  </a:gs>
                  <a:gs pos="34000">
                    <a:sysClr val="window" lastClr="FFFFFF">
                      <a:lumMod val="85000"/>
                      <a:shade val="67500"/>
                      <a:satMod val="115000"/>
                    </a:sysClr>
                  </a:gs>
                  <a:gs pos="100000">
                    <a:sysClr val="window" lastClr="FFFFFF">
                      <a:lumMod val="85000"/>
                      <a:shade val="100000"/>
                      <a:satMod val="115000"/>
                      <a:alpha val="0"/>
                    </a:sysClr>
                  </a:gs>
                </a:gsLst>
                <a:lin ang="18900000" scaled="1"/>
                <a:tileRect/>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6" name="圆角矩形 1"/>
              <p:cNvSpPr/>
              <p:nvPr/>
            </p:nvSpPr>
            <p:spPr>
              <a:xfrm>
                <a:off x="2115412" y="946637"/>
                <a:ext cx="2816628" cy="4354571"/>
              </a:xfrm>
              <a:custGeom>
                <a:avLst/>
                <a:gdLst/>
                <a:ahLst/>
                <a:cxnLst/>
                <a:rect l="l" t="t" r="r" b="b"/>
                <a:pathLst>
                  <a:path w="2816628" h="4354571">
                    <a:moveTo>
                      <a:pt x="872419" y="1402243"/>
                    </a:moveTo>
                    <a:cubicBezTo>
                      <a:pt x="673571" y="1402243"/>
                      <a:pt x="512372" y="1563442"/>
                      <a:pt x="512372" y="1762290"/>
                    </a:cubicBezTo>
                    <a:lnTo>
                      <a:pt x="512372" y="3794724"/>
                    </a:lnTo>
                    <a:cubicBezTo>
                      <a:pt x="512372" y="3993572"/>
                      <a:pt x="673571" y="4154771"/>
                      <a:pt x="872419" y="4154771"/>
                    </a:cubicBezTo>
                    <a:lnTo>
                      <a:pt x="2312565" y="4154771"/>
                    </a:lnTo>
                    <a:cubicBezTo>
                      <a:pt x="2511413" y="4154771"/>
                      <a:pt x="2672612" y="3993572"/>
                      <a:pt x="2672612" y="3794724"/>
                    </a:cubicBezTo>
                    <a:lnTo>
                      <a:pt x="2672612" y="1762290"/>
                    </a:lnTo>
                    <a:cubicBezTo>
                      <a:pt x="2672612" y="1563442"/>
                      <a:pt x="2511413" y="1402243"/>
                      <a:pt x="2312565" y="1402243"/>
                    </a:cubicBezTo>
                    <a:close/>
                    <a:moveTo>
                      <a:pt x="368356" y="0"/>
                    </a:moveTo>
                    <a:cubicBezTo>
                      <a:pt x="506076" y="0"/>
                      <a:pt x="626144" y="75580"/>
                      <a:pt x="687885" y="188349"/>
                    </a:cubicBezTo>
                    <a:cubicBezTo>
                      <a:pt x="716298" y="181441"/>
                      <a:pt x="745964" y="178107"/>
                      <a:pt x="776409" y="178107"/>
                    </a:cubicBezTo>
                    <a:lnTo>
                      <a:pt x="2408575" y="178107"/>
                    </a:lnTo>
                    <a:cubicBezTo>
                      <a:pt x="2633936" y="178107"/>
                      <a:pt x="2816628" y="360799"/>
                      <a:pt x="2816628" y="586160"/>
                    </a:cubicBezTo>
                    <a:lnTo>
                      <a:pt x="2816628" y="3946518"/>
                    </a:lnTo>
                    <a:cubicBezTo>
                      <a:pt x="2816628" y="4171879"/>
                      <a:pt x="2633936" y="4354571"/>
                      <a:pt x="2408575" y="4354571"/>
                    </a:cubicBezTo>
                    <a:lnTo>
                      <a:pt x="776409" y="4354571"/>
                    </a:lnTo>
                    <a:cubicBezTo>
                      <a:pt x="551048" y="4354571"/>
                      <a:pt x="368356" y="4171879"/>
                      <a:pt x="368356" y="3946518"/>
                    </a:cubicBezTo>
                    <a:lnTo>
                      <a:pt x="368356" y="736712"/>
                    </a:lnTo>
                    <a:cubicBezTo>
                      <a:pt x="164919" y="736712"/>
                      <a:pt x="0" y="571793"/>
                      <a:pt x="0" y="368356"/>
                    </a:cubicBezTo>
                    <a:cubicBezTo>
                      <a:pt x="0" y="164919"/>
                      <a:pt x="164919" y="0"/>
                      <a:pt x="368356" y="0"/>
                    </a:cubicBezTo>
                    <a:close/>
                  </a:path>
                </a:pathLst>
              </a:custGeom>
              <a:solidFill>
                <a:srgbClr val="B195C4"/>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7" name="圆角矩形 36"/>
              <p:cNvSpPr/>
              <p:nvPr/>
            </p:nvSpPr>
            <p:spPr>
              <a:xfrm>
                <a:off x="2640705" y="2348880"/>
                <a:ext cx="2160240" cy="2752528"/>
              </a:xfrm>
              <a:prstGeom prst="roundRect">
                <a:avLst/>
              </a:prstGeom>
              <a:solidFill>
                <a:sysClr val="window" lastClr="FFFFFF"/>
              </a:solidFill>
              <a:ln w="25400" cap="flat" cmpd="sng" algn="ctr">
                <a:noFill/>
                <a:prstDash val="solid"/>
              </a:ln>
              <a:effectLst>
                <a:innerShdw blurRad="63500" dist="203200" dir="18900000">
                  <a:prstClr val="black">
                    <a:alpha val="21000"/>
                  </a:prstClr>
                </a:inn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8" name="椭圆 37"/>
              <p:cNvSpPr/>
              <p:nvPr/>
            </p:nvSpPr>
            <p:spPr>
              <a:xfrm>
                <a:off x="2299274" y="1150155"/>
                <a:ext cx="288032" cy="288032"/>
              </a:xfrm>
              <a:prstGeom prst="ellipse">
                <a:avLst/>
              </a:prstGeom>
              <a:solidFill>
                <a:schemeClr val="bg1"/>
              </a:solidFill>
              <a:ln w="25400" cap="flat" cmpd="sng" algn="ctr">
                <a:noFill/>
                <a:prstDash val="solid"/>
              </a:ln>
              <a:effectLst>
                <a:innerShdw blurRad="63500" dist="25400" dir="13500000">
                  <a:prstClr val="black">
                    <a:alpha val="45000"/>
                  </a:prstClr>
                </a:inn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9" name="TextBox 38"/>
              <p:cNvSpPr txBox="1"/>
              <p:nvPr/>
            </p:nvSpPr>
            <p:spPr>
              <a:xfrm>
                <a:off x="2987825" y="929459"/>
                <a:ext cx="1512165" cy="1607049"/>
              </a:xfrm>
              <a:prstGeom prst="rect">
                <a:avLst/>
              </a:prstGeom>
              <a:noFill/>
            </p:spPr>
            <p:txBody>
              <a:bodyPr wrap="square" rtlCol="0">
                <a:spAutoFit/>
              </a:bodyPr>
              <a:lstStyle/>
              <a:p>
                <a:pPr algn="ctr">
                  <a:lnSpc>
                    <a:spcPct val="130000"/>
                  </a:lnSpc>
                  <a:defRPr/>
                </a:pPr>
                <a:r>
                  <a:rPr lang="en-US" altLang="zh-CN" sz="3600" b="1" kern="0" dirty="0">
                    <a:solidFill>
                      <a:schemeClr val="bg1"/>
                    </a:solidFill>
                    <a:effectLst>
                      <a:innerShdw blurRad="63500" dist="50800" dir="13500000">
                        <a:prstClr val="black">
                          <a:alpha val="23000"/>
                        </a:prstClr>
                      </a:innerShdw>
                    </a:effectLst>
                    <a:latin typeface="Arial Black" panose="020B0A04020102020204" pitchFamily="34" charset="0"/>
                    <a:ea typeface="微软雅黑" panose="020B0503020204020204" charset="-122"/>
                    <a:cs typeface="Calibri" panose="020F0502020204030204" charset="0"/>
                  </a:rPr>
                  <a:t>02</a:t>
                </a:r>
              </a:p>
            </p:txBody>
          </p:sp>
        </p:grpSp>
        <p:sp>
          <p:nvSpPr>
            <p:cNvPr id="48" name="TextBox 47"/>
            <p:cNvSpPr txBox="1"/>
            <p:nvPr/>
          </p:nvSpPr>
          <p:spPr>
            <a:xfrm rot="379509">
              <a:off x="4351496" y="2407311"/>
              <a:ext cx="965835" cy="323165"/>
            </a:xfrm>
            <a:prstGeom prst="rect">
              <a:avLst/>
            </a:prstGeom>
            <a:noFill/>
          </p:spPr>
          <p:txBody>
            <a:bodyPr wrap="square" rtlCol="0">
              <a:spAutoFit/>
            </a:bodyPr>
            <a:lstStyle/>
            <a:p>
              <a:pPr algn="ctr"/>
              <a:r>
                <a:rPr lang="zh-CN" altLang="en-US" sz="1500" dirty="0">
                  <a:solidFill>
                    <a:srgbClr val="B195C4"/>
                  </a:solidFill>
                  <a:latin typeface="微软雅黑" panose="020B0503020204020204" charset="-122"/>
                  <a:ea typeface="微软雅黑" panose="020B0503020204020204" charset="-122"/>
                  <a:sym typeface="+mn-ea"/>
                </a:rPr>
                <a:t>添加标题</a:t>
              </a:r>
              <a:endParaRPr lang="zh-CN" altLang="en-US" sz="1500" b="1" kern="0" dirty="0">
                <a:solidFill>
                  <a:srgbClr val="B195C4"/>
                </a:solidFill>
                <a:latin typeface="微软雅黑" panose="020B0503020204020204" charset="-122"/>
                <a:ea typeface="微软雅黑" panose="020B0503020204020204" charset="-122"/>
                <a:sym typeface="+mn-ea"/>
              </a:endParaRPr>
            </a:p>
          </p:txBody>
        </p:sp>
        <p:sp>
          <p:nvSpPr>
            <p:cNvPr id="49" name="TextBox 48"/>
            <p:cNvSpPr txBox="1"/>
            <p:nvPr/>
          </p:nvSpPr>
          <p:spPr>
            <a:xfrm rot="379795">
              <a:off x="4287202" y="2644824"/>
              <a:ext cx="1069658" cy="902555"/>
            </a:xfrm>
            <a:prstGeom prst="rect">
              <a:avLst/>
            </a:prstGeom>
            <a:noFill/>
          </p:spPr>
          <p:txBody>
            <a:bodyPr wrap="square" rtlCol="0">
              <a:spAutoFit/>
            </a:bodyPr>
            <a:lstStyle/>
            <a:p>
              <a:pPr algn="l">
                <a:lnSpc>
                  <a:spcPct val="130000"/>
                </a:lnSpc>
              </a:pPr>
              <a:r>
                <a:rPr lang="zh-CN" altLang="en-US" sz="900" dirty="0">
                  <a:solidFill>
                    <a:srgbClr val="B195C4"/>
                  </a:solidFill>
                  <a:latin typeface="微软雅黑" panose="020B0503020204020204" charset="-122"/>
                  <a:ea typeface="微软雅黑" panose="020B0503020204020204" charset="-122"/>
                  <a:sym typeface="+mn-ea"/>
                </a:rPr>
                <a:t>请在此添加您的文字内容，</a:t>
              </a:r>
              <a:r>
                <a:rPr lang="zh-CN" altLang="en-US" sz="1050" dirty="0">
                  <a:solidFill>
                    <a:srgbClr val="B195C4"/>
                  </a:solidFill>
                  <a:latin typeface="微软雅黑" panose="020B0503020204020204" charset="-122"/>
                  <a:ea typeface="微软雅黑" panose="020B0503020204020204" charset="-122"/>
                  <a:sym typeface="+mn-ea"/>
                </a:rPr>
                <a:t>请在此添加您的文字内容。</a:t>
              </a:r>
              <a:endParaRPr lang="zh-CN" altLang="zh-CN" sz="1050" kern="0" dirty="0">
                <a:solidFill>
                  <a:srgbClr val="B195C4"/>
                </a:solidFill>
                <a:latin typeface="微软雅黑" panose="020B0503020204020204" charset="-122"/>
                <a:ea typeface="微软雅黑" panose="020B0503020204020204" charset="-122"/>
                <a:cs typeface="Arial" panose="020B0604020202020204" pitchFamily="34" charset="0"/>
                <a:sym typeface="+mn-ea"/>
              </a:endParaRPr>
            </a:p>
          </p:txBody>
        </p:sp>
      </p:grpSp>
      <p:grpSp>
        <p:nvGrpSpPr>
          <p:cNvPr id="6" name="组合 5"/>
          <p:cNvGrpSpPr/>
          <p:nvPr/>
        </p:nvGrpSpPr>
        <p:grpSpPr>
          <a:xfrm>
            <a:off x="6116780" y="1505904"/>
            <a:ext cx="1519714" cy="2233249"/>
            <a:chOff x="6224346" y="1666071"/>
            <a:chExt cx="1519714" cy="2233249"/>
          </a:xfrm>
        </p:grpSpPr>
        <p:grpSp>
          <p:nvGrpSpPr>
            <p:cNvPr id="28" name="组合 27"/>
            <p:cNvGrpSpPr/>
            <p:nvPr/>
          </p:nvGrpSpPr>
          <p:grpSpPr>
            <a:xfrm rot="21141479">
              <a:off x="6224346" y="1666071"/>
              <a:ext cx="1519714" cy="2233249"/>
              <a:chOff x="2115412" y="929459"/>
              <a:chExt cx="2816628" cy="4416996"/>
            </a:xfrm>
            <a:effectLst>
              <a:outerShdw blurRad="50800" dist="38100" dir="5400000" algn="t" rotWithShape="0">
                <a:prstClr val="black">
                  <a:alpha val="40000"/>
                </a:prstClr>
              </a:outerShdw>
            </a:effectLst>
          </p:grpSpPr>
          <p:sp>
            <p:nvSpPr>
              <p:cNvPr id="2" name="圆角矩形 1"/>
              <p:cNvSpPr/>
              <p:nvPr/>
            </p:nvSpPr>
            <p:spPr>
              <a:xfrm rot="246052">
                <a:off x="2558118" y="1169991"/>
                <a:ext cx="2325415" cy="4176464"/>
              </a:xfrm>
              <a:custGeom>
                <a:avLst/>
                <a:gdLst/>
                <a:ahLst/>
                <a:cxnLst/>
                <a:rect l="l" t="t" r="r" b="b"/>
                <a:pathLst>
                  <a:path w="2448272" h="4176464">
                    <a:moveTo>
                      <a:pt x="504063" y="1224136"/>
                    </a:moveTo>
                    <a:cubicBezTo>
                      <a:pt x="305215" y="1224136"/>
                      <a:pt x="144016" y="1385335"/>
                      <a:pt x="144016" y="1584183"/>
                    </a:cubicBezTo>
                    <a:lnTo>
                      <a:pt x="144016" y="3616617"/>
                    </a:lnTo>
                    <a:cubicBezTo>
                      <a:pt x="144016" y="3815465"/>
                      <a:pt x="305215" y="3976664"/>
                      <a:pt x="504063" y="3976664"/>
                    </a:cubicBezTo>
                    <a:lnTo>
                      <a:pt x="1944209" y="3976664"/>
                    </a:lnTo>
                    <a:cubicBezTo>
                      <a:pt x="2143057" y="3976664"/>
                      <a:pt x="2304256" y="3815465"/>
                      <a:pt x="2304256" y="3616617"/>
                    </a:cubicBezTo>
                    <a:lnTo>
                      <a:pt x="2304256" y="1584183"/>
                    </a:lnTo>
                    <a:cubicBezTo>
                      <a:pt x="2304256" y="1385335"/>
                      <a:pt x="2143057" y="1224136"/>
                      <a:pt x="1944209" y="1224136"/>
                    </a:cubicBezTo>
                    <a:close/>
                    <a:moveTo>
                      <a:pt x="408053" y="0"/>
                    </a:moveTo>
                    <a:lnTo>
                      <a:pt x="2040219" y="0"/>
                    </a:lnTo>
                    <a:cubicBezTo>
                      <a:pt x="2265580" y="0"/>
                      <a:pt x="2448272" y="182692"/>
                      <a:pt x="2448272" y="408053"/>
                    </a:cubicBezTo>
                    <a:lnTo>
                      <a:pt x="2448272" y="3768411"/>
                    </a:lnTo>
                    <a:cubicBezTo>
                      <a:pt x="2448272" y="3993772"/>
                      <a:pt x="2265580" y="4176464"/>
                      <a:pt x="2040219" y="4176464"/>
                    </a:cubicBezTo>
                    <a:lnTo>
                      <a:pt x="408053" y="4176464"/>
                    </a:lnTo>
                    <a:cubicBezTo>
                      <a:pt x="182692" y="4176464"/>
                      <a:pt x="0" y="3993772"/>
                      <a:pt x="0" y="3768411"/>
                    </a:cubicBezTo>
                    <a:lnTo>
                      <a:pt x="0" y="408053"/>
                    </a:lnTo>
                    <a:cubicBezTo>
                      <a:pt x="0" y="182692"/>
                      <a:pt x="182692" y="0"/>
                      <a:pt x="408053" y="0"/>
                    </a:cubicBezTo>
                    <a:close/>
                  </a:path>
                </a:pathLst>
              </a:custGeom>
              <a:gradFill flip="none" rotWithShape="1">
                <a:gsLst>
                  <a:gs pos="0">
                    <a:sysClr val="window" lastClr="FFFFFF">
                      <a:lumMod val="85000"/>
                      <a:shade val="30000"/>
                      <a:satMod val="115000"/>
                    </a:sysClr>
                  </a:gs>
                  <a:gs pos="34000">
                    <a:sysClr val="window" lastClr="FFFFFF">
                      <a:lumMod val="85000"/>
                      <a:shade val="67500"/>
                      <a:satMod val="115000"/>
                    </a:sysClr>
                  </a:gs>
                  <a:gs pos="100000">
                    <a:sysClr val="window" lastClr="FFFFFF">
                      <a:lumMod val="85000"/>
                      <a:shade val="100000"/>
                      <a:satMod val="115000"/>
                      <a:alpha val="0"/>
                    </a:sysClr>
                  </a:gs>
                </a:gsLst>
                <a:lin ang="18900000" scaled="1"/>
                <a:tileRect/>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 name="圆角矩形 1"/>
              <p:cNvSpPr/>
              <p:nvPr/>
            </p:nvSpPr>
            <p:spPr>
              <a:xfrm>
                <a:off x="2115412" y="946637"/>
                <a:ext cx="2816628" cy="4354571"/>
              </a:xfrm>
              <a:custGeom>
                <a:avLst/>
                <a:gdLst/>
                <a:ahLst/>
                <a:cxnLst/>
                <a:rect l="l" t="t" r="r" b="b"/>
                <a:pathLst>
                  <a:path w="2816628" h="4354571">
                    <a:moveTo>
                      <a:pt x="872419" y="1402243"/>
                    </a:moveTo>
                    <a:cubicBezTo>
                      <a:pt x="673571" y="1402243"/>
                      <a:pt x="512372" y="1563442"/>
                      <a:pt x="512372" y="1762290"/>
                    </a:cubicBezTo>
                    <a:lnTo>
                      <a:pt x="512372" y="3794724"/>
                    </a:lnTo>
                    <a:cubicBezTo>
                      <a:pt x="512372" y="3993572"/>
                      <a:pt x="673571" y="4154771"/>
                      <a:pt x="872419" y="4154771"/>
                    </a:cubicBezTo>
                    <a:lnTo>
                      <a:pt x="2312565" y="4154771"/>
                    </a:lnTo>
                    <a:cubicBezTo>
                      <a:pt x="2511413" y="4154771"/>
                      <a:pt x="2672612" y="3993572"/>
                      <a:pt x="2672612" y="3794724"/>
                    </a:cubicBezTo>
                    <a:lnTo>
                      <a:pt x="2672612" y="1762290"/>
                    </a:lnTo>
                    <a:cubicBezTo>
                      <a:pt x="2672612" y="1563442"/>
                      <a:pt x="2511413" y="1402243"/>
                      <a:pt x="2312565" y="1402243"/>
                    </a:cubicBezTo>
                    <a:close/>
                    <a:moveTo>
                      <a:pt x="368356" y="0"/>
                    </a:moveTo>
                    <a:cubicBezTo>
                      <a:pt x="506076" y="0"/>
                      <a:pt x="626144" y="75580"/>
                      <a:pt x="687885" y="188349"/>
                    </a:cubicBezTo>
                    <a:cubicBezTo>
                      <a:pt x="716298" y="181441"/>
                      <a:pt x="745964" y="178107"/>
                      <a:pt x="776409" y="178107"/>
                    </a:cubicBezTo>
                    <a:lnTo>
                      <a:pt x="2408575" y="178107"/>
                    </a:lnTo>
                    <a:cubicBezTo>
                      <a:pt x="2633936" y="178107"/>
                      <a:pt x="2816628" y="360799"/>
                      <a:pt x="2816628" y="586160"/>
                    </a:cubicBezTo>
                    <a:lnTo>
                      <a:pt x="2816628" y="3946518"/>
                    </a:lnTo>
                    <a:cubicBezTo>
                      <a:pt x="2816628" y="4171879"/>
                      <a:pt x="2633936" y="4354571"/>
                      <a:pt x="2408575" y="4354571"/>
                    </a:cubicBezTo>
                    <a:lnTo>
                      <a:pt x="776409" y="4354571"/>
                    </a:lnTo>
                    <a:cubicBezTo>
                      <a:pt x="551048" y="4354571"/>
                      <a:pt x="368356" y="4171879"/>
                      <a:pt x="368356" y="3946518"/>
                    </a:cubicBezTo>
                    <a:lnTo>
                      <a:pt x="368356" y="736712"/>
                    </a:lnTo>
                    <a:cubicBezTo>
                      <a:pt x="164919" y="736712"/>
                      <a:pt x="0" y="571793"/>
                      <a:pt x="0" y="368356"/>
                    </a:cubicBezTo>
                    <a:cubicBezTo>
                      <a:pt x="0" y="164919"/>
                      <a:pt x="164919" y="0"/>
                      <a:pt x="368356" y="0"/>
                    </a:cubicBezTo>
                    <a:close/>
                  </a:path>
                </a:pathLst>
              </a:custGeom>
              <a:solidFill>
                <a:srgbClr val="3CB9EC"/>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1" name="圆角矩形 30"/>
              <p:cNvSpPr/>
              <p:nvPr/>
            </p:nvSpPr>
            <p:spPr>
              <a:xfrm>
                <a:off x="2640705" y="2348880"/>
                <a:ext cx="2160240" cy="2752528"/>
              </a:xfrm>
              <a:prstGeom prst="roundRect">
                <a:avLst/>
              </a:prstGeom>
              <a:solidFill>
                <a:sysClr val="window" lastClr="FFFFFF"/>
              </a:solidFill>
              <a:ln w="25400" cap="flat" cmpd="sng" algn="ctr">
                <a:noFill/>
                <a:prstDash val="solid"/>
              </a:ln>
              <a:effectLst>
                <a:innerShdw blurRad="63500" dist="203200" dir="18900000">
                  <a:prstClr val="black">
                    <a:alpha val="21000"/>
                  </a:prstClr>
                </a:inn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2" name="椭圆 31"/>
              <p:cNvSpPr/>
              <p:nvPr/>
            </p:nvSpPr>
            <p:spPr>
              <a:xfrm>
                <a:off x="2299274" y="1150155"/>
                <a:ext cx="288032" cy="288032"/>
              </a:xfrm>
              <a:prstGeom prst="ellipse">
                <a:avLst/>
              </a:prstGeom>
              <a:solidFill>
                <a:schemeClr val="bg1"/>
              </a:solidFill>
              <a:ln w="25400" cap="flat" cmpd="sng" algn="ctr">
                <a:noFill/>
                <a:prstDash val="solid"/>
              </a:ln>
              <a:effectLst>
                <a:innerShdw blurRad="63500" dist="25400" dir="13500000">
                  <a:prstClr val="black">
                    <a:alpha val="45000"/>
                  </a:prstClr>
                </a:inn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3" name="TextBox 32"/>
              <p:cNvSpPr txBox="1"/>
              <p:nvPr/>
            </p:nvSpPr>
            <p:spPr>
              <a:xfrm>
                <a:off x="2987826" y="929459"/>
                <a:ext cx="1512165" cy="1607049"/>
              </a:xfrm>
              <a:prstGeom prst="rect">
                <a:avLst/>
              </a:prstGeom>
              <a:noFill/>
            </p:spPr>
            <p:txBody>
              <a:bodyPr wrap="square" rtlCol="0">
                <a:spAutoFit/>
              </a:bodyPr>
              <a:lstStyle/>
              <a:p>
                <a:pPr algn="ctr">
                  <a:lnSpc>
                    <a:spcPct val="130000"/>
                  </a:lnSpc>
                  <a:defRPr/>
                </a:pPr>
                <a:r>
                  <a:rPr lang="en-US" altLang="zh-CN" sz="3600" b="1" kern="0" dirty="0">
                    <a:solidFill>
                      <a:schemeClr val="bg1"/>
                    </a:solidFill>
                    <a:effectLst>
                      <a:innerShdw blurRad="63500" dist="50800" dir="13500000">
                        <a:prstClr val="black">
                          <a:alpha val="23000"/>
                        </a:prstClr>
                      </a:innerShdw>
                    </a:effectLst>
                    <a:latin typeface="Arial Black" panose="020B0A04020102020204" pitchFamily="34" charset="0"/>
                    <a:ea typeface="微软雅黑" panose="020B0503020204020204" charset="-122"/>
                    <a:cs typeface="Calibri" panose="020F0502020204030204" charset="0"/>
                  </a:rPr>
                  <a:t>03</a:t>
                </a:r>
              </a:p>
            </p:txBody>
          </p:sp>
        </p:grpSp>
        <p:sp>
          <p:nvSpPr>
            <p:cNvPr id="50" name="TextBox 49"/>
            <p:cNvSpPr txBox="1"/>
            <p:nvPr/>
          </p:nvSpPr>
          <p:spPr>
            <a:xfrm rot="21127912">
              <a:off x="6568300" y="2526119"/>
              <a:ext cx="965835" cy="323165"/>
            </a:xfrm>
            <a:prstGeom prst="rect">
              <a:avLst/>
            </a:prstGeom>
            <a:noFill/>
          </p:spPr>
          <p:txBody>
            <a:bodyPr wrap="square" rtlCol="0">
              <a:spAutoFit/>
            </a:bodyPr>
            <a:lstStyle/>
            <a:p>
              <a:pPr algn="ctr"/>
              <a:r>
                <a:rPr lang="zh-CN" altLang="en-US" sz="1500" dirty="0">
                  <a:solidFill>
                    <a:srgbClr val="3CB9EC"/>
                  </a:solidFill>
                  <a:latin typeface="微软雅黑" panose="020B0503020204020204" charset="-122"/>
                  <a:ea typeface="微软雅黑" panose="020B0503020204020204" charset="-122"/>
                  <a:sym typeface="+mn-ea"/>
                </a:rPr>
                <a:t>添加标题</a:t>
              </a:r>
              <a:endParaRPr lang="zh-CN" altLang="en-US" sz="1500" b="1" kern="0" dirty="0">
                <a:solidFill>
                  <a:srgbClr val="3CB9EC"/>
                </a:solidFill>
                <a:latin typeface="微软雅黑" panose="020B0503020204020204" charset="-122"/>
                <a:ea typeface="微软雅黑" panose="020B0503020204020204" charset="-122"/>
                <a:sym typeface="+mn-ea"/>
              </a:endParaRPr>
            </a:p>
          </p:txBody>
        </p:sp>
        <p:sp>
          <p:nvSpPr>
            <p:cNvPr id="51" name="TextBox 50"/>
            <p:cNvSpPr txBox="1"/>
            <p:nvPr/>
          </p:nvSpPr>
          <p:spPr>
            <a:xfrm rot="21128198">
              <a:off x="6638786" y="2779585"/>
              <a:ext cx="1104424" cy="932563"/>
            </a:xfrm>
            <a:prstGeom prst="rect">
              <a:avLst/>
            </a:prstGeom>
            <a:noFill/>
          </p:spPr>
          <p:txBody>
            <a:bodyPr wrap="square" rtlCol="0">
              <a:spAutoFit/>
            </a:bodyPr>
            <a:lstStyle/>
            <a:p>
              <a:pPr algn="l">
                <a:lnSpc>
                  <a:spcPct val="130000"/>
                </a:lnSpc>
              </a:pPr>
              <a:r>
                <a:rPr lang="zh-CN" altLang="en-US" sz="1050" dirty="0">
                  <a:solidFill>
                    <a:srgbClr val="3CB9EC"/>
                  </a:solidFill>
                  <a:latin typeface="微软雅黑" panose="020B0503020204020204" charset="-122"/>
                  <a:ea typeface="微软雅黑" panose="020B0503020204020204" charset="-122"/>
                  <a:sym typeface="+mn-ea"/>
                </a:rPr>
                <a:t>请在此添加您的文字内容，请在此添加您的文字内容。</a:t>
              </a:r>
              <a:endParaRPr lang="zh-CN" altLang="zh-CN" sz="1050" kern="0" dirty="0">
                <a:solidFill>
                  <a:srgbClr val="3CB9EC"/>
                </a:solidFill>
                <a:latin typeface="微软雅黑" panose="020B0503020204020204" charset="-122"/>
                <a:ea typeface="微软雅黑" panose="020B0503020204020204" charset="-122"/>
                <a:cs typeface="Arial" panose="020B0604020202020204" pitchFamily="34" charset="0"/>
                <a:sym typeface="+mn-ea"/>
              </a:endParaRPr>
            </a:p>
          </p:txBody>
        </p:sp>
      </p:grpSp>
    </p:spTree>
    <p:extLst>
      <p:ext uri="{BB962C8B-B14F-4D97-AF65-F5344CB8AC3E}">
        <p14:creationId xmlns:p14="http://schemas.microsoft.com/office/powerpoint/2010/main" val="214154866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49779" y="1589237"/>
            <a:ext cx="2540794" cy="2540793"/>
            <a:chOff x="2949779" y="1589237"/>
            <a:chExt cx="2540794" cy="2540793"/>
          </a:xfrm>
        </p:grpSpPr>
        <p:sp>
          <p:nvSpPr>
            <p:cNvPr id="24" name="Freeform 3"/>
            <p:cNvSpPr>
              <a:spLocks noChangeArrowheads="1"/>
            </p:cNvSpPr>
            <p:nvPr/>
          </p:nvSpPr>
          <p:spPr bwMode="auto">
            <a:xfrm rot="19397468">
              <a:off x="3267677" y="1589237"/>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B195C4"/>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4" name="Freeform 3"/>
            <p:cNvSpPr>
              <a:spLocks noChangeArrowheads="1"/>
            </p:cNvSpPr>
            <p:nvPr/>
          </p:nvSpPr>
          <p:spPr bwMode="auto">
            <a:xfrm rot="3202081">
              <a:off x="4183267" y="1895227"/>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EE8398"/>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5" name="Freeform 3"/>
            <p:cNvSpPr>
              <a:spLocks noChangeArrowheads="1"/>
            </p:cNvSpPr>
            <p:nvPr/>
          </p:nvSpPr>
          <p:spPr bwMode="auto">
            <a:xfrm rot="8579122">
              <a:off x="3873705" y="2813199"/>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3CB9EC"/>
            </a:solidFill>
            <a:ln w="9525">
              <a:solidFill>
                <a:srgbClr val="FFFFFF"/>
              </a:solidFill>
              <a:round/>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6" name="Freeform 3"/>
            <p:cNvSpPr>
              <a:spLocks noChangeArrowheads="1"/>
            </p:cNvSpPr>
            <p:nvPr/>
          </p:nvSpPr>
          <p:spPr bwMode="auto">
            <a:xfrm rot="13978264">
              <a:off x="2958709" y="2513757"/>
              <a:ext cx="1297781" cy="131564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7FBF36"/>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7" name="TextBox 19"/>
            <p:cNvSpPr txBox="1">
              <a:spLocks noChangeArrowheads="1"/>
            </p:cNvSpPr>
            <p:nvPr/>
          </p:nvSpPr>
          <p:spPr bwMode="auto">
            <a:xfrm>
              <a:off x="3515327" y="1845220"/>
              <a:ext cx="820340" cy="69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en-US" altLang="zh-CN" sz="4050" b="1">
                  <a:solidFill>
                    <a:srgbClr val="FFFFFF"/>
                  </a:solidFill>
                  <a:latin typeface="Arial" panose="020B0604020202020204" pitchFamily="34" charset="0"/>
                  <a:ea typeface="微软雅黑" panose="020B0503020204020204" charset="-122"/>
                  <a:sym typeface="Arial" panose="020B0604020202020204" pitchFamily="34" charset="0"/>
                </a:rPr>
                <a:t>S</a:t>
              </a:r>
              <a:endParaRPr lang="ru-RU" altLang="en-US" sz="4050"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8" name="TextBox 20"/>
            <p:cNvSpPr txBox="1">
              <a:spLocks noChangeArrowheads="1"/>
            </p:cNvSpPr>
            <p:nvPr/>
          </p:nvSpPr>
          <p:spPr bwMode="auto">
            <a:xfrm>
              <a:off x="4465446" y="2227411"/>
              <a:ext cx="820340" cy="69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id-ID" altLang="en-US" sz="4050" b="1" dirty="0">
                  <a:solidFill>
                    <a:srgbClr val="FFFFFF"/>
                  </a:solidFill>
                  <a:latin typeface="Arial" panose="020B0604020202020204" pitchFamily="34" charset="0"/>
                  <a:ea typeface="微软雅黑" panose="020B0503020204020204" charset="-122"/>
                  <a:sym typeface="Arial" panose="020B0604020202020204" pitchFamily="34" charset="0"/>
                </a:rPr>
                <a:t>O</a:t>
              </a:r>
              <a:endParaRPr lang="ru-RU" altLang="en-US" sz="4050" b="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9" name="TextBox 21"/>
            <p:cNvSpPr txBox="1">
              <a:spLocks noChangeArrowheads="1"/>
            </p:cNvSpPr>
            <p:nvPr/>
          </p:nvSpPr>
          <p:spPr bwMode="auto">
            <a:xfrm>
              <a:off x="4104686" y="3232298"/>
              <a:ext cx="820341" cy="69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en-US" altLang="zh-CN" sz="4050" b="1">
                  <a:solidFill>
                    <a:srgbClr val="FFFFFF"/>
                  </a:solidFill>
                  <a:latin typeface="Arial" panose="020B0604020202020204" pitchFamily="34" charset="0"/>
                  <a:ea typeface="微软雅黑" panose="020B0503020204020204" charset="-122"/>
                  <a:sym typeface="Arial" panose="020B0604020202020204" pitchFamily="34" charset="0"/>
                </a:rPr>
                <a:t>T</a:t>
              </a:r>
              <a:endParaRPr lang="ru-RU" altLang="en-US" sz="4050"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0" name="TextBox 22"/>
            <p:cNvSpPr txBox="1">
              <a:spLocks noChangeArrowheads="1"/>
            </p:cNvSpPr>
            <p:nvPr/>
          </p:nvSpPr>
          <p:spPr bwMode="auto">
            <a:xfrm>
              <a:off x="3137898" y="2815580"/>
              <a:ext cx="820341" cy="69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en-US" altLang="zh-CN" sz="4050" b="1">
                  <a:solidFill>
                    <a:srgbClr val="FFFFFF"/>
                  </a:solidFill>
                  <a:latin typeface="Arial" panose="020B0604020202020204" pitchFamily="34" charset="0"/>
                  <a:ea typeface="微软雅黑" panose="020B0503020204020204" charset="-122"/>
                  <a:sym typeface="Arial" panose="020B0604020202020204" pitchFamily="34" charset="0"/>
                </a:rPr>
                <a:t>W</a:t>
              </a:r>
              <a:endParaRPr lang="ru-RU" altLang="en-US" sz="4050" b="1">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20" name="组合 19"/>
          <p:cNvGrpSpPr/>
          <p:nvPr/>
        </p:nvGrpSpPr>
        <p:grpSpPr>
          <a:xfrm>
            <a:off x="5585347" y="1740444"/>
            <a:ext cx="1522571" cy="601504"/>
            <a:chOff x="12703" y="3152"/>
            <a:chExt cx="3197" cy="1263"/>
          </a:xfrm>
        </p:grpSpPr>
        <p:sp>
          <p:nvSpPr>
            <p:cNvPr id="11" name="TextBox 13"/>
            <p:cNvSpPr txBox="1">
              <a:spLocks noChangeArrowheads="1"/>
            </p:cNvSpPr>
            <p:nvPr/>
          </p:nvSpPr>
          <p:spPr bwMode="auto">
            <a:xfrm>
              <a:off x="12703" y="3152"/>
              <a:ext cx="235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200" b="1" dirty="0">
                  <a:solidFill>
                    <a:srgbClr val="EE8398"/>
                  </a:solidFill>
                  <a:latin typeface="微软雅黑" panose="020B0503020204020204" charset="-122"/>
                  <a:ea typeface="微软雅黑" panose="020B0503020204020204" charset="-122"/>
                  <a:sym typeface="+mn-ea"/>
                </a:rPr>
                <a:t>添加你的标题</a:t>
              </a:r>
            </a:p>
          </p:txBody>
        </p:sp>
        <p:sp>
          <p:nvSpPr>
            <p:cNvPr id="12" name="TextBox 13"/>
            <p:cNvSpPr txBox="1">
              <a:spLocks noChangeArrowheads="1"/>
            </p:cNvSpPr>
            <p:nvPr/>
          </p:nvSpPr>
          <p:spPr bwMode="auto">
            <a:xfrm>
              <a:off x="12703" y="3659"/>
              <a:ext cx="3197"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spcBef>
                  <a:spcPct val="20000"/>
                </a:spcBef>
              </a:pPr>
              <a:r>
                <a:rPr lang="zh-CN" altLang="zh-CN" sz="900" dirty="0">
                  <a:solidFill>
                    <a:srgbClr val="EE8398"/>
                  </a:solidFill>
                  <a:latin typeface="微软雅黑" panose="020B0503020204020204" charset="-122"/>
                  <a:ea typeface="微软雅黑" panose="020B0503020204020204" charset="-122"/>
                  <a:sym typeface="+mn-ea"/>
                </a:rPr>
                <a:t>请在此添加您的文字内容， 请在此添加您的文字内容。</a:t>
              </a:r>
            </a:p>
          </p:txBody>
        </p:sp>
      </p:grpSp>
      <p:grpSp>
        <p:nvGrpSpPr>
          <p:cNvPr id="21" name="组合 20"/>
          <p:cNvGrpSpPr/>
          <p:nvPr/>
        </p:nvGrpSpPr>
        <p:grpSpPr>
          <a:xfrm>
            <a:off x="1480072" y="1740444"/>
            <a:ext cx="1522571" cy="601504"/>
            <a:chOff x="3613" y="3152"/>
            <a:chExt cx="3197" cy="1263"/>
          </a:xfrm>
        </p:grpSpPr>
        <p:sp>
          <p:nvSpPr>
            <p:cNvPr id="13" name="TextBox 13"/>
            <p:cNvSpPr txBox="1">
              <a:spLocks noChangeArrowheads="1"/>
            </p:cNvSpPr>
            <p:nvPr/>
          </p:nvSpPr>
          <p:spPr bwMode="auto">
            <a:xfrm>
              <a:off x="4798" y="3152"/>
              <a:ext cx="201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200" b="1" dirty="0">
                  <a:solidFill>
                    <a:srgbClr val="B195C4"/>
                  </a:solidFill>
                  <a:latin typeface="微软雅黑" panose="020B0503020204020204" charset="-122"/>
                  <a:ea typeface="微软雅黑" panose="020B0503020204020204" charset="-122"/>
                  <a:sym typeface="+mn-ea"/>
                </a:rPr>
                <a:t>添加你的标题</a:t>
              </a:r>
            </a:p>
          </p:txBody>
        </p:sp>
        <p:sp>
          <p:nvSpPr>
            <p:cNvPr id="14" name="TextBox 13"/>
            <p:cNvSpPr txBox="1">
              <a:spLocks noChangeArrowheads="1"/>
            </p:cNvSpPr>
            <p:nvPr/>
          </p:nvSpPr>
          <p:spPr bwMode="auto">
            <a:xfrm>
              <a:off x="3613" y="3659"/>
              <a:ext cx="3197"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lnSpc>
                  <a:spcPct val="130000"/>
                </a:lnSpc>
                <a:spcBef>
                  <a:spcPct val="20000"/>
                </a:spcBef>
              </a:pPr>
              <a:r>
                <a:rPr lang="zh-CN" altLang="zh-CN" sz="900" dirty="0">
                  <a:solidFill>
                    <a:srgbClr val="B195C4"/>
                  </a:solidFill>
                  <a:latin typeface="微软雅黑" panose="020B0503020204020204" charset="-122"/>
                  <a:ea typeface="微软雅黑" panose="020B0503020204020204" charset="-122"/>
                  <a:sym typeface="+mn-ea"/>
                </a:rPr>
                <a:t>请在此添加您的文字内容， 请在此添加您的文字内容。</a:t>
              </a:r>
            </a:p>
          </p:txBody>
        </p:sp>
      </p:grpSp>
      <p:grpSp>
        <p:nvGrpSpPr>
          <p:cNvPr id="19" name="组合 18"/>
          <p:cNvGrpSpPr/>
          <p:nvPr/>
        </p:nvGrpSpPr>
        <p:grpSpPr>
          <a:xfrm>
            <a:off x="5585347" y="3265397"/>
            <a:ext cx="1522571" cy="600551"/>
            <a:chOff x="12703" y="6354"/>
            <a:chExt cx="3197" cy="1261"/>
          </a:xfrm>
        </p:grpSpPr>
        <p:sp>
          <p:nvSpPr>
            <p:cNvPr id="15" name="TextBox 13"/>
            <p:cNvSpPr txBox="1">
              <a:spLocks noChangeArrowheads="1"/>
            </p:cNvSpPr>
            <p:nvPr/>
          </p:nvSpPr>
          <p:spPr bwMode="auto">
            <a:xfrm>
              <a:off x="12703" y="6354"/>
              <a:ext cx="235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200" b="1" dirty="0">
                  <a:solidFill>
                    <a:srgbClr val="3CB9EC"/>
                  </a:solidFill>
                  <a:latin typeface="微软雅黑" panose="020B0503020204020204" charset="-122"/>
                  <a:ea typeface="微软雅黑" panose="020B0503020204020204" charset="-122"/>
                  <a:sym typeface="+mn-ea"/>
                </a:rPr>
                <a:t>添加你的标题</a:t>
              </a:r>
            </a:p>
          </p:txBody>
        </p:sp>
        <p:sp>
          <p:nvSpPr>
            <p:cNvPr id="16" name="TextBox 13"/>
            <p:cNvSpPr txBox="1">
              <a:spLocks noChangeArrowheads="1"/>
            </p:cNvSpPr>
            <p:nvPr/>
          </p:nvSpPr>
          <p:spPr bwMode="auto">
            <a:xfrm>
              <a:off x="12703" y="6859"/>
              <a:ext cx="3197"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spcBef>
                  <a:spcPct val="20000"/>
                </a:spcBef>
              </a:pPr>
              <a:r>
                <a:rPr lang="zh-CN" altLang="zh-CN" sz="900" dirty="0">
                  <a:solidFill>
                    <a:srgbClr val="3CB9EC"/>
                  </a:solidFill>
                  <a:latin typeface="微软雅黑" panose="020B0503020204020204" charset="-122"/>
                  <a:ea typeface="微软雅黑" panose="020B0503020204020204" charset="-122"/>
                  <a:sym typeface="+mn-ea"/>
                </a:rPr>
                <a:t>请在此添加您的文字内容， 请在此添加您的文字内容。</a:t>
              </a:r>
            </a:p>
          </p:txBody>
        </p:sp>
      </p:grpSp>
      <p:grpSp>
        <p:nvGrpSpPr>
          <p:cNvPr id="22" name="组合 21"/>
          <p:cNvGrpSpPr/>
          <p:nvPr/>
        </p:nvGrpSpPr>
        <p:grpSpPr>
          <a:xfrm>
            <a:off x="1480072" y="3265397"/>
            <a:ext cx="1522571" cy="600551"/>
            <a:chOff x="3613" y="6354"/>
            <a:chExt cx="3197" cy="1261"/>
          </a:xfrm>
        </p:grpSpPr>
        <p:sp>
          <p:nvSpPr>
            <p:cNvPr id="17" name="TextBox 13"/>
            <p:cNvSpPr txBox="1">
              <a:spLocks noChangeArrowheads="1"/>
            </p:cNvSpPr>
            <p:nvPr/>
          </p:nvSpPr>
          <p:spPr bwMode="auto">
            <a:xfrm>
              <a:off x="4798" y="6354"/>
              <a:ext cx="201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200" b="1" dirty="0">
                  <a:solidFill>
                    <a:srgbClr val="7FBF36"/>
                  </a:solidFill>
                  <a:latin typeface="微软雅黑" panose="020B0503020204020204" charset="-122"/>
                  <a:ea typeface="微软雅黑" panose="020B0503020204020204" charset="-122"/>
                  <a:sym typeface="+mn-ea"/>
                </a:rPr>
                <a:t>添加你的标题</a:t>
              </a:r>
            </a:p>
          </p:txBody>
        </p:sp>
        <p:sp>
          <p:nvSpPr>
            <p:cNvPr id="18" name="TextBox 13"/>
            <p:cNvSpPr txBox="1">
              <a:spLocks noChangeArrowheads="1"/>
            </p:cNvSpPr>
            <p:nvPr/>
          </p:nvSpPr>
          <p:spPr bwMode="auto">
            <a:xfrm>
              <a:off x="3613" y="6859"/>
              <a:ext cx="3197"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lnSpc>
                  <a:spcPct val="130000"/>
                </a:lnSpc>
                <a:spcBef>
                  <a:spcPct val="20000"/>
                </a:spcBef>
              </a:pPr>
              <a:r>
                <a:rPr lang="zh-CN" altLang="zh-CN" sz="900" dirty="0">
                  <a:solidFill>
                    <a:srgbClr val="7FBF36"/>
                  </a:solidFill>
                  <a:latin typeface="微软雅黑" panose="020B0503020204020204" charset="-122"/>
                  <a:ea typeface="微软雅黑" panose="020B0503020204020204" charset="-122"/>
                  <a:sym typeface="+mn-ea"/>
                </a:rPr>
                <a:t>请在此添加您的文字内容， 请在此添加您的文字内容。</a:t>
              </a:r>
            </a:p>
          </p:txBody>
        </p:sp>
      </p:grpSp>
    </p:spTree>
    <p:extLst>
      <p:ext uri="{BB962C8B-B14F-4D97-AF65-F5344CB8AC3E}">
        <p14:creationId xmlns:p14="http://schemas.microsoft.com/office/powerpoint/2010/main" val="345925269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等腰三角形 7"/>
          <p:cNvSpPr/>
          <p:nvPr/>
        </p:nvSpPr>
        <p:spPr>
          <a:xfrm flipV="1">
            <a:off x="1908544" y="2111569"/>
            <a:ext cx="1607025" cy="1622207"/>
          </a:xfrm>
          <a:custGeom>
            <a:avLst/>
            <a:gdLst/>
            <a:ahLst/>
            <a:cxnLst/>
            <a:rect l="l" t="t" r="r" b="b"/>
            <a:pathLst>
              <a:path w="1466046" h="1479704">
                <a:moveTo>
                  <a:pt x="734095" y="1479704"/>
                </a:moveTo>
                <a:cubicBezTo>
                  <a:pt x="891399" y="1479475"/>
                  <a:pt x="1048629" y="1428756"/>
                  <a:pt x="1180078" y="1327587"/>
                </a:cubicBezTo>
                <a:cubicBezTo>
                  <a:pt x="1442975" y="1125247"/>
                  <a:pt x="1537193" y="771557"/>
                  <a:pt x="1409790" y="465247"/>
                </a:cubicBezTo>
                <a:lnTo>
                  <a:pt x="874841" y="466030"/>
                </a:lnTo>
                <a:lnTo>
                  <a:pt x="723498" y="0"/>
                </a:lnTo>
                <a:lnTo>
                  <a:pt x="572012" y="466472"/>
                </a:lnTo>
                <a:lnTo>
                  <a:pt x="55436" y="467228"/>
                </a:lnTo>
                <a:cubicBezTo>
                  <a:pt x="-71070" y="773908"/>
                  <a:pt x="24181" y="1127321"/>
                  <a:pt x="287669" y="1328891"/>
                </a:cubicBezTo>
                <a:cubicBezTo>
                  <a:pt x="419413" y="1429676"/>
                  <a:pt x="576791" y="1479934"/>
                  <a:pt x="734095" y="1479704"/>
                </a:cubicBezTo>
                <a:close/>
              </a:path>
            </a:pathLst>
          </a:custGeom>
          <a:solidFill>
            <a:srgbClr val="B195C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solidFill>
                <a:srgbClr val="D20402"/>
              </a:solidFill>
              <a:latin typeface="微软雅黑"/>
              <a:cs typeface="+mn-ea"/>
            </a:endParaRPr>
          </a:p>
        </p:txBody>
      </p:sp>
      <p:sp>
        <p:nvSpPr>
          <p:cNvPr id="40" name="等腰三角形 7"/>
          <p:cNvSpPr/>
          <p:nvPr/>
        </p:nvSpPr>
        <p:spPr>
          <a:xfrm flipV="1">
            <a:off x="4359063" y="1922792"/>
            <a:ext cx="1271374" cy="1283385"/>
          </a:xfrm>
          <a:custGeom>
            <a:avLst/>
            <a:gdLst/>
            <a:ahLst/>
            <a:cxnLst/>
            <a:rect l="l" t="t" r="r" b="b"/>
            <a:pathLst>
              <a:path w="1466046" h="1479704">
                <a:moveTo>
                  <a:pt x="734095" y="1479704"/>
                </a:moveTo>
                <a:cubicBezTo>
                  <a:pt x="891399" y="1479475"/>
                  <a:pt x="1048629" y="1428756"/>
                  <a:pt x="1180078" y="1327587"/>
                </a:cubicBezTo>
                <a:cubicBezTo>
                  <a:pt x="1442975" y="1125247"/>
                  <a:pt x="1537193" y="771557"/>
                  <a:pt x="1409790" y="465247"/>
                </a:cubicBezTo>
                <a:lnTo>
                  <a:pt x="874841" y="466030"/>
                </a:lnTo>
                <a:lnTo>
                  <a:pt x="723498" y="0"/>
                </a:lnTo>
                <a:lnTo>
                  <a:pt x="572012" y="466472"/>
                </a:lnTo>
                <a:lnTo>
                  <a:pt x="55436" y="467228"/>
                </a:lnTo>
                <a:cubicBezTo>
                  <a:pt x="-71070" y="773908"/>
                  <a:pt x="24181" y="1127321"/>
                  <a:pt x="287669" y="1328891"/>
                </a:cubicBezTo>
                <a:cubicBezTo>
                  <a:pt x="419413" y="1429676"/>
                  <a:pt x="576791" y="1479934"/>
                  <a:pt x="734095" y="1479704"/>
                </a:cubicBezTo>
                <a:close/>
              </a:path>
            </a:pathLst>
          </a:custGeom>
          <a:solidFill>
            <a:srgbClr val="7FBF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solidFill>
                <a:srgbClr val="D20402"/>
              </a:solidFill>
              <a:latin typeface="微软雅黑"/>
              <a:cs typeface="+mn-ea"/>
            </a:endParaRPr>
          </a:p>
        </p:txBody>
      </p:sp>
      <p:sp>
        <p:nvSpPr>
          <p:cNvPr id="46" name="等腰三角形 7"/>
          <p:cNvSpPr/>
          <p:nvPr/>
        </p:nvSpPr>
        <p:spPr>
          <a:xfrm flipV="1">
            <a:off x="6418205" y="1710567"/>
            <a:ext cx="1016615" cy="1026220"/>
          </a:xfrm>
          <a:custGeom>
            <a:avLst/>
            <a:gdLst/>
            <a:ahLst/>
            <a:cxnLst/>
            <a:rect l="l" t="t" r="r" b="b"/>
            <a:pathLst>
              <a:path w="1466046" h="1479704">
                <a:moveTo>
                  <a:pt x="734095" y="1479704"/>
                </a:moveTo>
                <a:cubicBezTo>
                  <a:pt x="891399" y="1479475"/>
                  <a:pt x="1048629" y="1428756"/>
                  <a:pt x="1180078" y="1327587"/>
                </a:cubicBezTo>
                <a:cubicBezTo>
                  <a:pt x="1442975" y="1125247"/>
                  <a:pt x="1537193" y="771557"/>
                  <a:pt x="1409790" y="465247"/>
                </a:cubicBezTo>
                <a:lnTo>
                  <a:pt x="874841" y="466030"/>
                </a:lnTo>
                <a:lnTo>
                  <a:pt x="723498" y="0"/>
                </a:lnTo>
                <a:lnTo>
                  <a:pt x="572012" y="466472"/>
                </a:lnTo>
                <a:lnTo>
                  <a:pt x="55436" y="467228"/>
                </a:lnTo>
                <a:cubicBezTo>
                  <a:pt x="-71070" y="773908"/>
                  <a:pt x="24181" y="1127321"/>
                  <a:pt x="287669" y="1328891"/>
                </a:cubicBezTo>
                <a:cubicBezTo>
                  <a:pt x="419413" y="1429676"/>
                  <a:pt x="576791" y="1479934"/>
                  <a:pt x="734095" y="1479704"/>
                </a:cubicBezTo>
                <a:close/>
              </a:path>
            </a:pathLst>
          </a:custGeom>
          <a:solidFill>
            <a:srgbClr val="EE8398"/>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solidFill>
                <a:srgbClr val="D20402"/>
              </a:solidFill>
              <a:latin typeface="微软雅黑"/>
              <a:cs typeface="+mn-ea"/>
            </a:endParaRPr>
          </a:p>
        </p:txBody>
      </p:sp>
      <p:sp>
        <p:nvSpPr>
          <p:cNvPr id="47" name="TextBox 46"/>
          <p:cNvSpPr txBox="1"/>
          <p:nvPr/>
        </p:nvSpPr>
        <p:spPr>
          <a:xfrm>
            <a:off x="1466044" y="4132361"/>
            <a:ext cx="2646860" cy="276991"/>
          </a:xfrm>
          <a:prstGeom prst="rect">
            <a:avLst/>
          </a:prstGeom>
          <a:noFill/>
          <a:ln>
            <a:noFill/>
          </a:ln>
        </p:spPr>
        <p:txBody>
          <a:bodyPr wrap="none" lIns="91431" tIns="45716" rIns="91431" bIns="45716" rtlCol="0">
            <a:spAutoFit/>
          </a:bodyPr>
          <a:lstStyle/>
          <a:p>
            <a:r>
              <a:rPr lang="zh-CN" altLang="en-US" sz="1200" dirty="0">
                <a:solidFill>
                  <a:prstClr val="black">
                    <a:lumMod val="50000"/>
                    <a:lumOff val="50000"/>
                  </a:prstClr>
                </a:solidFill>
                <a:latin typeface="微软雅黑"/>
                <a:cs typeface="+mn-ea"/>
              </a:rPr>
              <a:t>点击添加文字内容，内容简要详尽。</a:t>
            </a:r>
          </a:p>
        </p:txBody>
      </p:sp>
      <p:sp>
        <p:nvSpPr>
          <p:cNvPr id="48" name="梯形 47"/>
          <p:cNvSpPr/>
          <p:nvPr/>
        </p:nvSpPr>
        <p:spPr>
          <a:xfrm>
            <a:off x="1570616" y="3601703"/>
            <a:ext cx="2321979" cy="211293"/>
          </a:xfrm>
          <a:prstGeom prst="trapezoid">
            <a:avLst>
              <a:gd name="adj" fmla="val 299959"/>
            </a:avLst>
          </a:prstGeom>
          <a:solidFill>
            <a:srgbClr val="B195C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solidFill>
                <a:prstClr val="black">
                  <a:lumMod val="50000"/>
                  <a:lumOff val="50000"/>
                </a:prstClr>
              </a:solidFill>
              <a:latin typeface="微软雅黑"/>
              <a:cs typeface="+mn-ea"/>
            </a:endParaRPr>
          </a:p>
        </p:txBody>
      </p:sp>
      <p:sp>
        <p:nvSpPr>
          <p:cNvPr id="49" name="梯形 48"/>
          <p:cNvSpPr/>
          <p:nvPr/>
        </p:nvSpPr>
        <p:spPr>
          <a:xfrm>
            <a:off x="4011119" y="3091876"/>
            <a:ext cx="1962725" cy="178602"/>
          </a:xfrm>
          <a:prstGeom prst="trapezoid">
            <a:avLst>
              <a:gd name="adj" fmla="val 299959"/>
            </a:avLst>
          </a:prstGeom>
          <a:solidFill>
            <a:srgbClr val="7FBF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solidFill>
                <a:prstClr val="black">
                  <a:lumMod val="50000"/>
                  <a:lumOff val="50000"/>
                </a:prstClr>
              </a:solidFill>
              <a:latin typeface="微软雅黑"/>
              <a:cs typeface="+mn-ea"/>
            </a:endParaRPr>
          </a:p>
        </p:txBody>
      </p:sp>
      <p:sp>
        <p:nvSpPr>
          <p:cNvPr id="50" name="梯形 49"/>
          <p:cNvSpPr/>
          <p:nvPr/>
        </p:nvSpPr>
        <p:spPr>
          <a:xfrm>
            <a:off x="6079801" y="2660586"/>
            <a:ext cx="1670408" cy="152002"/>
          </a:xfrm>
          <a:prstGeom prst="trapezoid">
            <a:avLst>
              <a:gd name="adj" fmla="val 299959"/>
            </a:avLst>
          </a:prstGeom>
          <a:solidFill>
            <a:srgbClr val="EE8398"/>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a:solidFill>
                <a:prstClr val="black">
                  <a:lumMod val="50000"/>
                  <a:lumOff val="50000"/>
                </a:prstClr>
              </a:solidFill>
              <a:latin typeface="微软雅黑"/>
              <a:cs typeface="+mn-ea"/>
            </a:endParaRPr>
          </a:p>
        </p:txBody>
      </p:sp>
      <p:cxnSp>
        <p:nvCxnSpPr>
          <p:cNvPr id="56" name="直接连接符 55"/>
          <p:cNvCxnSpPr/>
          <p:nvPr/>
        </p:nvCxnSpPr>
        <p:spPr>
          <a:xfrm>
            <a:off x="1570616" y="4117847"/>
            <a:ext cx="232197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052626" y="3821606"/>
            <a:ext cx="1281102" cy="311616"/>
          </a:xfrm>
          <a:prstGeom prst="rect">
            <a:avLst/>
          </a:prstGeom>
          <a:noFill/>
        </p:spPr>
        <p:txBody>
          <a:bodyPr wrap="none" lIns="91431" tIns="45716" rIns="91431" bIns="45716" rtlCol="0">
            <a:spAutoFit/>
          </a:bodyPr>
          <a:lstStyle/>
          <a:p>
            <a:r>
              <a:rPr lang="zh-CN" altLang="en-US" sz="1425" dirty="0">
                <a:solidFill>
                  <a:prstClr val="black">
                    <a:lumMod val="50000"/>
                    <a:lumOff val="50000"/>
                  </a:prstClr>
                </a:solidFill>
                <a:latin typeface="微软雅黑"/>
                <a:cs typeface="+mn-ea"/>
              </a:rPr>
              <a:t>添加文字标题</a:t>
            </a:r>
          </a:p>
        </p:txBody>
      </p:sp>
      <p:sp>
        <p:nvSpPr>
          <p:cNvPr id="72" name="TextBox 71"/>
          <p:cNvSpPr txBox="1"/>
          <p:nvPr/>
        </p:nvSpPr>
        <p:spPr>
          <a:xfrm>
            <a:off x="3913563" y="3516014"/>
            <a:ext cx="2185195" cy="242366"/>
          </a:xfrm>
          <a:prstGeom prst="rect">
            <a:avLst/>
          </a:prstGeom>
          <a:noFill/>
          <a:ln>
            <a:noFill/>
          </a:ln>
        </p:spPr>
        <p:txBody>
          <a:bodyPr wrap="none" lIns="91431" tIns="45716" rIns="91431" bIns="45716" rtlCol="0">
            <a:spAutoFit/>
          </a:bodyPr>
          <a:lstStyle/>
          <a:p>
            <a:r>
              <a:rPr lang="zh-CN" altLang="en-US" sz="975" dirty="0">
                <a:solidFill>
                  <a:prstClr val="black">
                    <a:lumMod val="50000"/>
                    <a:lumOff val="50000"/>
                  </a:prstClr>
                </a:solidFill>
                <a:latin typeface="微软雅黑"/>
                <a:cs typeface="+mn-ea"/>
              </a:rPr>
              <a:t>点击添加文字内容，内容简要详尽。</a:t>
            </a:r>
          </a:p>
        </p:txBody>
      </p:sp>
      <p:cxnSp>
        <p:nvCxnSpPr>
          <p:cNvPr id="73" name="直接连接符 72"/>
          <p:cNvCxnSpPr/>
          <p:nvPr/>
        </p:nvCxnSpPr>
        <p:spPr>
          <a:xfrm>
            <a:off x="4020643" y="3515998"/>
            <a:ext cx="1962725"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378240" y="3273836"/>
            <a:ext cx="1107977" cy="276991"/>
          </a:xfrm>
          <a:prstGeom prst="rect">
            <a:avLst/>
          </a:prstGeom>
          <a:noFill/>
        </p:spPr>
        <p:txBody>
          <a:bodyPr wrap="none" lIns="91431" tIns="45716" rIns="91431" bIns="45716" rtlCol="0">
            <a:spAutoFit/>
          </a:bodyPr>
          <a:lstStyle/>
          <a:p>
            <a:r>
              <a:rPr lang="zh-CN" altLang="en-US" sz="1200" dirty="0">
                <a:solidFill>
                  <a:prstClr val="black">
                    <a:lumMod val="50000"/>
                    <a:lumOff val="50000"/>
                  </a:prstClr>
                </a:solidFill>
                <a:latin typeface="微软雅黑"/>
                <a:cs typeface="+mn-ea"/>
              </a:rPr>
              <a:t>添加文字标题</a:t>
            </a:r>
          </a:p>
        </p:txBody>
      </p:sp>
      <p:sp>
        <p:nvSpPr>
          <p:cNvPr id="75" name="TextBox 74"/>
          <p:cNvSpPr txBox="1"/>
          <p:nvPr/>
        </p:nvSpPr>
        <p:spPr>
          <a:xfrm>
            <a:off x="6027370" y="3029839"/>
            <a:ext cx="1877419" cy="219283"/>
          </a:xfrm>
          <a:prstGeom prst="rect">
            <a:avLst/>
          </a:prstGeom>
          <a:noFill/>
          <a:ln>
            <a:noFill/>
          </a:ln>
        </p:spPr>
        <p:txBody>
          <a:bodyPr wrap="none" lIns="91431" tIns="45716" rIns="91431" bIns="45716" rtlCol="0">
            <a:spAutoFit/>
          </a:bodyPr>
          <a:lstStyle/>
          <a:p>
            <a:r>
              <a:rPr lang="zh-CN" altLang="en-US" sz="825" dirty="0">
                <a:solidFill>
                  <a:prstClr val="black">
                    <a:lumMod val="50000"/>
                    <a:lumOff val="50000"/>
                  </a:prstClr>
                </a:solidFill>
                <a:latin typeface="微软雅黑"/>
                <a:cs typeface="+mn-ea"/>
              </a:rPr>
              <a:t>点击添加文字内容，内容简要详尽。</a:t>
            </a:r>
          </a:p>
        </p:txBody>
      </p:sp>
      <p:cxnSp>
        <p:nvCxnSpPr>
          <p:cNvPr id="76" name="直接连接符 75"/>
          <p:cNvCxnSpPr/>
          <p:nvPr/>
        </p:nvCxnSpPr>
        <p:spPr>
          <a:xfrm>
            <a:off x="6079801" y="3038494"/>
            <a:ext cx="1670408"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443603" y="2812588"/>
            <a:ext cx="934853" cy="242366"/>
          </a:xfrm>
          <a:prstGeom prst="rect">
            <a:avLst/>
          </a:prstGeom>
          <a:noFill/>
        </p:spPr>
        <p:txBody>
          <a:bodyPr wrap="none" lIns="91431" tIns="45716" rIns="91431" bIns="45716" rtlCol="0">
            <a:spAutoFit/>
          </a:bodyPr>
          <a:lstStyle/>
          <a:p>
            <a:r>
              <a:rPr lang="zh-CN" altLang="en-US" sz="975" dirty="0">
                <a:solidFill>
                  <a:prstClr val="black">
                    <a:lumMod val="50000"/>
                    <a:lumOff val="50000"/>
                  </a:prstClr>
                </a:solidFill>
                <a:latin typeface="微软雅黑"/>
                <a:cs typeface="+mn-ea"/>
              </a:rPr>
              <a:t>添加文字标题</a:t>
            </a:r>
          </a:p>
        </p:txBody>
      </p:sp>
      <p:sp>
        <p:nvSpPr>
          <p:cNvPr id="78" name="TextBox 77"/>
          <p:cNvSpPr txBox="1"/>
          <p:nvPr/>
        </p:nvSpPr>
        <p:spPr>
          <a:xfrm>
            <a:off x="9606163" y="6204189"/>
            <a:ext cx="1593688" cy="530906"/>
          </a:xfrm>
          <a:prstGeom prst="rect">
            <a:avLst/>
          </a:prstGeom>
          <a:noFill/>
        </p:spPr>
        <p:txBody>
          <a:bodyPr wrap="none" lIns="91431" tIns="45716" rIns="91431" bIns="45716" rtlCol="0">
            <a:spAutoFit/>
          </a:bodyPr>
          <a:lstStyle/>
          <a:p>
            <a:r>
              <a:rPr lang="en-US" altLang="zh-CN" sz="1425" dirty="0">
                <a:solidFill>
                  <a:prstClr val="white"/>
                </a:solidFill>
                <a:latin typeface="微软雅黑"/>
                <a:cs typeface="+mn-ea"/>
              </a:rPr>
              <a:t>0.5 </a:t>
            </a:r>
            <a:r>
              <a:rPr lang="zh-CN" altLang="en-US" sz="1425" dirty="0">
                <a:solidFill>
                  <a:prstClr val="white"/>
                </a:solidFill>
                <a:latin typeface="微软雅黑"/>
                <a:cs typeface="+mn-ea"/>
              </a:rPr>
              <a:t>秒延迟符，无</a:t>
            </a:r>
            <a:endParaRPr lang="en-US" altLang="zh-CN" sz="1425" dirty="0">
              <a:solidFill>
                <a:prstClr val="white"/>
              </a:solidFill>
              <a:latin typeface="微软雅黑"/>
              <a:cs typeface="+mn-ea"/>
            </a:endParaRPr>
          </a:p>
          <a:p>
            <a:r>
              <a:rPr lang="zh-CN" altLang="en-US" sz="1425" dirty="0">
                <a:solidFill>
                  <a:prstClr val="white"/>
                </a:solidFill>
                <a:latin typeface="微软雅黑"/>
                <a:cs typeface="+mn-ea"/>
              </a:rPr>
              <a:t>意义，可删除</a:t>
            </a:r>
            <a:r>
              <a:rPr lang="en-US" altLang="zh-CN" sz="1425" dirty="0">
                <a:solidFill>
                  <a:prstClr val="white"/>
                </a:solidFill>
                <a:latin typeface="微软雅黑"/>
                <a:cs typeface="+mn-ea"/>
              </a:rPr>
              <a:t>.</a:t>
            </a:r>
            <a:endParaRPr lang="zh-CN" altLang="en-US" sz="1425" dirty="0">
              <a:solidFill>
                <a:prstClr val="white"/>
              </a:solidFill>
              <a:latin typeface="微软雅黑"/>
              <a:cs typeface="+mn-ea"/>
            </a:endParaRPr>
          </a:p>
        </p:txBody>
      </p:sp>
    </p:spTree>
    <p:extLst>
      <p:ext uri="{BB962C8B-B14F-4D97-AF65-F5344CB8AC3E}">
        <p14:creationId xmlns:p14="http://schemas.microsoft.com/office/powerpoint/2010/main" val="132017718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
                                        <p:tgtEl>
                                          <p:spTgt spid="56"/>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up)">
                                      <p:cBhvr>
                                        <p:cTn id="23" dur="500"/>
                                        <p:tgtEl>
                                          <p:spTgt spid="47"/>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childTnLst>
                          </p:cTn>
                        </p:par>
                        <p:par>
                          <p:cTn id="28" fill="hold">
                            <p:stCondLst>
                              <p:cond delay="2500"/>
                            </p:stCondLst>
                            <p:childTnLst>
                              <p:par>
                                <p:cTn id="29" presetID="2" presetClass="entr" presetSubtype="1"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left)">
                                      <p:cBhvr>
                                        <p:cTn id="36" dur="500"/>
                                        <p:tgtEl>
                                          <p:spTgt spid="73"/>
                                        </p:tgtEl>
                                      </p:cBhvr>
                                    </p:animEffect>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down)">
                                      <p:cBhvr>
                                        <p:cTn id="40" dur="500"/>
                                        <p:tgtEl>
                                          <p:spTgt spid="7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up)">
                                      <p:cBhvr>
                                        <p:cTn id="43" dur="500"/>
                                        <p:tgtEl>
                                          <p:spTgt spid="72"/>
                                        </p:tgtEl>
                                      </p:cBhvr>
                                    </p:animEffect>
                                  </p:childTnLst>
                                </p:cTn>
                              </p:par>
                            </p:childTnLst>
                          </p:cTn>
                        </p:par>
                        <p:par>
                          <p:cTn id="44" fill="hold">
                            <p:stCondLst>
                              <p:cond delay="4000"/>
                            </p:stCondLst>
                            <p:childTnLst>
                              <p:par>
                                <p:cTn id="45" presetID="14" presetClass="entr" presetSubtype="1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randombar(horizontal)">
                                      <p:cBhvr>
                                        <p:cTn id="47" dur="500"/>
                                        <p:tgtEl>
                                          <p:spTgt spid="50"/>
                                        </p:tgtEl>
                                      </p:cBhvr>
                                    </p:animEffect>
                                  </p:childTnLst>
                                </p:cTn>
                              </p:par>
                            </p:childTnLst>
                          </p:cTn>
                        </p:par>
                        <p:par>
                          <p:cTn id="48" fill="hold">
                            <p:stCondLst>
                              <p:cond delay="4500"/>
                            </p:stCondLst>
                            <p:childTnLst>
                              <p:par>
                                <p:cTn id="49" presetID="2" presetClass="entr" presetSubtype="1"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0-#ppt_h/2"/>
                                          </p:val>
                                        </p:tav>
                                        <p:tav tm="100000">
                                          <p:val>
                                            <p:strVal val="#ppt_y"/>
                                          </p:val>
                                        </p:tav>
                                      </p:tavLst>
                                    </p:anim>
                                  </p:childTnLst>
                                </p:cTn>
                              </p:par>
                            </p:childTnLst>
                          </p:cTn>
                        </p:par>
                        <p:par>
                          <p:cTn id="53" fill="hold">
                            <p:stCondLst>
                              <p:cond delay="5000"/>
                            </p:stCondLst>
                            <p:childTnLst>
                              <p:par>
                                <p:cTn id="54" presetID="22" presetClass="entr" presetSubtype="8" fill="hold" nodeType="after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par>
                          <p:cTn id="57" fill="hold">
                            <p:stCondLst>
                              <p:cond delay="5500"/>
                            </p:stCondLst>
                            <p:childTnLst>
                              <p:par>
                                <p:cTn id="58" presetID="22" presetClass="entr" presetSubtype="1" fill="hold" grpId="0" nodeType="after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wipe(up)">
                                      <p:cBhvr>
                                        <p:cTn id="60" dur="500"/>
                                        <p:tgtEl>
                                          <p:spTgt spid="7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wipe(down)">
                                      <p:cBhvr>
                                        <p:cTn id="63" dur="500"/>
                                        <p:tgtEl>
                                          <p:spTgt spid="77"/>
                                        </p:tgtEl>
                                      </p:cBhvr>
                                    </p:animEffect>
                                  </p:childTnLst>
                                </p:cTn>
                              </p:par>
                            </p:childTnLst>
                          </p:cTn>
                        </p:par>
                        <p:par>
                          <p:cTn id="64" fill="hold">
                            <p:stCondLst>
                              <p:cond delay="6000"/>
                            </p:stCondLst>
                            <p:childTnLst>
                              <p:par>
                                <p:cTn id="65" presetID="10" presetClass="entr" presetSubtype="0"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6" grpId="0" animBg="1"/>
      <p:bldP spid="47" grpId="0"/>
      <p:bldP spid="48" grpId="0" animBg="1"/>
      <p:bldP spid="49" grpId="0" animBg="1"/>
      <p:bldP spid="50" grpId="0" animBg="1"/>
      <p:bldP spid="57" grpId="0"/>
      <p:bldP spid="72" grpId="0"/>
      <p:bldP spid="74" grpId="0"/>
      <p:bldP spid="75" grpId="0"/>
      <p:bldP spid="77" grpId="0"/>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97"/>
          <p:cNvSpPr>
            <a:spLocks noChangeArrowheads="1"/>
          </p:cNvSpPr>
          <p:nvPr/>
        </p:nvSpPr>
        <p:spPr bwMode="auto">
          <a:xfrm>
            <a:off x="4302823" y="3221221"/>
            <a:ext cx="3748499" cy="1027113"/>
          </a:xfrm>
          <a:custGeom>
            <a:avLst/>
            <a:gdLst>
              <a:gd name="T0" fmla="*/ 0 w 1795"/>
              <a:gd name="T1" fmla="*/ 0 h 647"/>
              <a:gd name="T2" fmla="*/ 0 w 1795"/>
              <a:gd name="T3" fmla="*/ 647 h 647"/>
              <a:gd name="T4" fmla="*/ 1558 w 1795"/>
              <a:gd name="T5" fmla="*/ 647 h 647"/>
              <a:gd name="T6" fmla="*/ 1795 w 1795"/>
              <a:gd name="T7" fmla="*/ 328 h 647"/>
              <a:gd name="T8" fmla="*/ 1558 w 1795"/>
              <a:gd name="T9" fmla="*/ 0 h 647"/>
              <a:gd name="T10" fmla="*/ 0 w 1795"/>
              <a:gd name="T11" fmla="*/ 0 h 647"/>
              <a:gd name="T12" fmla="*/ 0 60000 65536"/>
              <a:gd name="T13" fmla="*/ 0 60000 65536"/>
              <a:gd name="T14" fmla="*/ 0 60000 65536"/>
              <a:gd name="T15" fmla="*/ 0 60000 65536"/>
              <a:gd name="T16" fmla="*/ 0 60000 65536"/>
              <a:gd name="T17" fmla="*/ 0 60000 65536"/>
              <a:gd name="T18" fmla="*/ 0 w 1795"/>
              <a:gd name="T19" fmla="*/ 0 h 647"/>
              <a:gd name="T20" fmla="*/ 1795 w 1795"/>
              <a:gd name="T21" fmla="*/ 647 h 647"/>
            </a:gdLst>
            <a:ahLst/>
            <a:cxnLst>
              <a:cxn ang="T12">
                <a:pos x="T0" y="T1"/>
              </a:cxn>
              <a:cxn ang="T13">
                <a:pos x="T2" y="T3"/>
              </a:cxn>
              <a:cxn ang="T14">
                <a:pos x="T4" y="T5"/>
              </a:cxn>
              <a:cxn ang="T15">
                <a:pos x="T6" y="T7"/>
              </a:cxn>
              <a:cxn ang="T16">
                <a:pos x="T8" y="T9"/>
              </a:cxn>
              <a:cxn ang="T17">
                <a:pos x="T10" y="T11"/>
              </a:cxn>
            </a:cxnLst>
            <a:rect l="T18" t="T19" r="T20" b="T21"/>
            <a:pathLst>
              <a:path w="1795" h="647">
                <a:moveTo>
                  <a:pt x="0" y="0"/>
                </a:moveTo>
                <a:lnTo>
                  <a:pt x="0" y="647"/>
                </a:lnTo>
                <a:lnTo>
                  <a:pt x="1558" y="647"/>
                </a:lnTo>
                <a:lnTo>
                  <a:pt x="1795" y="328"/>
                </a:lnTo>
                <a:lnTo>
                  <a:pt x="1558" y="0"/>
                </a:lnTo>
                <a:lnTo>
                  <a:pt x="0" y="0"/>
                </a:lnTo>
                <a:close/>
              </a:path>
            </a:pathLst>
          </a:custGeom>
          <a:solidFill>
            <a:srgbClr val="7FBF36"/>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600">
              <a:solidFill>
                <a:srgbClr val="000000"/>
              </a:solidFill>
              <a:sym typeface="宋体" pitchFamily="2" charset="-122"/>
            </a:endParaRPr>
          </a:p>
        </p:txBody>
      </p:sp>
      <p:sp>
        <p:nvSpPr>
          <p:cNvPr id="3" name="Freeform 298"/>
          <p:cNvSpPr>
            <a:spLocks noChangeArrowheads="1"/>
          </p:cNvSpPr>
          <p:nvPr/>
        </p:nvSpPr>
        <p:spPr bwMode="auto">
          <a:xfrm>
            <a:off x="6963884" y="3546659"/>
            <a:ext cx="171450" cy="365125"/>
          </a:xfrm>
          <a:custGeom>
            <a:avLst/>
            <a:gdLst>
              <a:gd name="T0" fmla="*/ 0 w 46"/>
              <a:gd name="T1" fmla="*/ 97 h 97"/>
              <a:gd name="T2" fmla="*/ 0 w 46"/>
              <a:gd name="T3" fmla="*/ 90 h 97"/>
              <a:gd name="T4" fmla="*/ 8 w 46"/>
              <a:gd name="T5" fmla="*/ 79 h 97"/>
              <a:gd name="T6" fmla="*/ 33 w 46"/>
              <a:gd name="T7" fmla="*/ 27 h 97"/>
              <a:gd name="T8" fmla="*/ 19 w 46"/>
              <a:gd name="T9" fmla="*/ 10 h 97"/>
              <a:gd name="T10" fmla="*/ 6 w 46"/>
              <a:gd name="T11" fmla="*/ 15 h 97"/>
              <a:gd name="T12" fmla="*/ 3 w 46"/>
              <a:gd name="T13" fmla="*/ 7 h 97"/>
              <a:gd name="T14" fmla="*/ 21 w 46"/>
              <a:gd name="T15" fmla="*/ 0 h 97"/>
              <a:gd name="T16" fmla="*/ 44 w 46"/>
              <a:gd name="T17" fmla="*/ 27 h 97"/>
              <a:gd name="T18" fmla="*/ 20 w 46"/>
              <a:gd name="T19" fmla="*/ 78 h 97"/>
              <a:gd name="T20" fmla="*/ 14 w 46"/>
              <a:gd name="T21" fmla="*/ 87 h 97"/>
              <a:gd name="T22" fmla="*/ 14 w 46"/>
              <a:gd name="T23" fmla="*/ 87 h 97"/>
              <a:gd name="T24" fmla="*/ 46 w 46"/>
              <a:gd name="T25" fmla="*/ 87 h 97"/>
              <a:gd name="T26" fmla="*/ 46 w 46"/>
              <a:gd name="T27" fmla="*/ 97 h 97"/>
              <a:gd name="T28" fmla="*/ 0 w 46"/>
              <a:gd name="T29" fmla="*/ 97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97"/>
              <a:gd name="T47" fmla="*/ 46 w 46"/>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97">
                <a:moveTo>
                  <a:pt x="0" y="97"/>
                </a:moveTo>
                <a:cubicBezTo>
                  <a:pt x="0" y="90"/>
                  <a:pt x="0" y="90"/>
                  <a:pt x="0" y="90"/>
                </a:cubicBezTo>
                <a:cubicBezTo>
                  <a:pt x="8" y="79"/>
                  <a:pt x="8" y="79"/>
                  <a:pt x="8" y="79"/>
                </a:cubicBezTo>
                <a:cubicBezTo>
                  <a:pt x="19" y="63"/>
                  <a:pt x="33" y="45"/>
                  <a:pt x="33" y="27"/>
                </a:cubicBezTo>
                <a:cubicBezTo>
                  <a:pt x="33" y="16"/>
                  <a:pt x="29" y="10"/>
                  <a:pt x="19" y="10"/>
                </a:cubicBezTo>
                <a:cubicBezTo>
                  <a:pt x="12" y="10"/>
                  <a:pt x="8" y="13"/>
                  <a:pt x="6" y="15"/>
                </a:cubicBezTo>
                <a:cubicBezTo>
                  <a:pt x="3" y="7"/>
                  <a:pt x="3" y="7"/>
                  <a:pt x="3" y="7"/>
                </a:cubicBezTo>
                <a:cubicBezTo>
                  <a:pt x="6" y="4"/>
                  <a:pt x="13" y="0"/>
                  <a:pt x="21" y="0"/>
                </a:cubicBezTo>
                <a:cubicBezTo>
                  <a:pt x="37" y="0"/>
                  <a:pt x="44" y="12"/>
                  <a:pt x="44" y="27"/>
                </a:cubicBezTo>
                <a:cubicBezTo>
                  <a:pt x="44" y="44"/>
                  <a:pt x="32" y="62"/>
                  <a:pt x="20" y="78"/>
                </a:cubicBezTo>
                <a:cubicBezTo>
                  <a:pt x="14" y="87"/>
                  <a:pt x="14" y="87"/>
                  <a:pt x="14" y="87"/>
                </a:cubicBezTo>
                <a:cubicBezTo>
                  <a:pt x="14" y="87"/>
                  <a:pt x="14" y="87"/>
                  <a:pt x="14" y="87"/>
                </a:cubicBezTo>
                <a:cubicBezTo>
                  <a:pt x="46" y="87"/>
                  <a:pt x="46" y="87"/>
                  <a:pt x="46" y="87"/>
                </a:cubicBezTo>
                <a:cubicBezTo>
                  <a:pt x="46" y="97"/>
                  <a:pt x="46" y="97"/>
                  <a:pt x="46" y="97"/>
                </a:cubicBezTo>
                <a:lnTo>
                  <a:pt x="0" y="97"/>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800">
              <a:solidFill>
                <a:srgbClr val="000000"/>
              </a:solidFill>
              <a:sym typeface="宋体" pitchFamily="2" charset="-122"/>
            </a:endParaRPr>
          </a:p>
        </p:txBody>
      </p:sp>
      <p:sp>
        <p:nvSpPr>
          <p:cNvPr id="4" name="Freeform 299"/>
          <p:cNvSpPr>
            <a:spLocks noChangeArrowheads="1"/>
          </p:cNvSpPr>
          <p:nvPr/>
        </p:nvSpPr>
        <p:spPr bwMode="auto">
          <a:xfrm>
            <a:off x="7173434" y="3551421"/>
            <a:ext cx="168275" cy="366713"/>
          </a:xfrm>
          <a:custGeom>
            <a:avLst/>
            <a:gdLst>
              <a:gd name="T0" fmla="*/ 45 w 45"/>
              <a:gd name="T1" fmla="*/ 10 h 98"/>
              <a:gd name="T2" fmla="*/ 19 w 45"/>
              <a:gd name="T3" fmla="*/ 10 h 98"/>
              <a:gd name="T4" fmla="*/ 15 w 45"/>
              <a:gd name="T5" fmla="*/ 36 h 98"/>
              <a:gd name="T6" fmla="*/ 19 w 45"/>
              <a:gd name="T7" fmla="*/ 36 h 98"/>
              <a:gd name="T8" fmla="*/ 37 w 45"/>
              <a:gd name="T9" fmla="*/ 43 h 98"/>
              <a:gd name="T10" fmla="*/ 45 w 45"/>
              <a:gd name="T11" fmla="*/ 65 h 98"/>
              <a:gd name="T12" fmla="*/ 16 w 45"/>
              <a:gd name="T13" fmla="*/ 98 h 98"/>
              <a:gd name="T14" fmla="*/ 0 w 45"/>
              <a:gd name="T15" fmla="*/ 93 h 98"/>
              <a:gd name="T16" fmla="*/ 2 w 45"/>
              <a:gd name="T17" fmla="*/ 84 h 98"/>
              <a:gd name="T18" fmla="*/ 16 w 45"/>
              <a:gd name="T19" fmla="*/ 88 h 98"/>
              <a:gd name="T20" fmla="*/ 34 w 45"/>
              <a:gd name="T21" fmla="*/ 66 h 98"/>
              <a:gd name="T22" fmla="*/ 12 w 45"/>
              <a:gd name="T23" fmla="*/ 44 h 98"/>
              <a:gd name="T24" fmla="*/ 5 w 45"/>
              <a:gd name="T25" fmla="*/ 45 h 98"/>
              <a:gd name="T26" fmla="*/ 11 w 45"/>
              <a:gd name="T27" fmla="*/ 0 h 98"/>
              <a:gd name="T28" fmla="*/ 45 w 45"/>
              <a:gd name="T29" fmla="*/ 0 h 98"/>
              <a:gd name="T30" fmla="*/ 45 w 45"/>
              <a:gd name="T31" fmla="*/ 1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98"/>
              <a:gd name="T50" fmla="*/ 45 w 45"/>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98">
                <a:moveTo>
                  <a:pt x="45" y="10"/>
                </a:moveTo>
                <a:cubicBezTo>
                  <a:pt x="19" y="10"/>
                  <a:pt x="19" y="10"/>
                  <a:pt x="19" y="10"/>
                </a:cubicBezTo>
                <a:cubicBezTo>
                  <a:pt x="15" y="36"/>
                  <a:pt x="15" y="36"/>
                  <a:pt x="15" y="36"/>
                </a:cubicBezTo>
                <a:cubicBezTo>
                  <a:pt x="17" y="36"/>
                  <a:pt x="18" y="36"/>
                  <a:pt x="19" y="36"/>
                </a:cubicBezTo>
                <a:cubicBezTo>
                  <a:pt x="24" y="36"/>
                  <a:pt x="32" y="38"/>
                  <a:pt x="37" y="43"/>
                </a:cubicBezTo>
                <a:cubicBezTo>
                  <a:pt x="42" y="48"/>
                  <a:pt x="45" y="55"/>
                  <a:pt x="45" y="65"/>
                </a:cubicBezTo>
                <a:cubicBezTo>
                  <a:pt x="45" y="84"/>
                  <a:pt x="33" y="98"/>
                  <a:pt x="16" y="98"/>
                </a:cubicBezTo>
                <a:cubicBezTo>
                  <a:pt x="10" y="98"/>
                  <a:pt x="4" y="96"/>
                  <a:pt x="0" y="93"/>
                </a:cubicBezTo>
                <a:cubicBezTo>
                  <a:pt x="2" y="84"/>
                  <a:pt x="2" y="84"/>
                  <a:pt x="2" y="84"/>
                </a:cubicBezTo>
                <a:cubicBezTo>
                  <a:pt x="5" y="86"/>
                  <a:pt x="10" y="88"/>
                  <a:pt x="16" y="88"/>
                </a:cubicBezTo>
                <a:cubicBezTo>
                  <a:pt x="26" y="88"/>
                  <a:pt x="34" y="81"/>
                  <a:pt x="34" y="66"/>
                </a:cubicBezTo>
                <a:cubicBezTo>
                  <a:pt x="34" y="51"/>
                  <a:pt x="25" y="44"/>
                  <a:pt x="12" y="44"/>
                </a:cubicBezTo>
                <a:cubicBezTo>
                  <a:pt x="9" y="44"/>
                  <a:pt x="6" y="45"/>
                  <a:pt x="5" y="45"/>
                </a:cubicBezTo>
                <a:cubicBezTo>
                  <a:pt x="11" y="0"/>
                  <a:pt x="11" y="0"/>
                  <a:pt x="11" y="0"/>
                </a:cubicBezTo>
                <a:cubicBezTo>
                  <a:pt x="45" y="0"/>
                  <a:pt x="45" y="0"/>
                  <a:pt x="45" y="0"/>
                </a:cubicBezTo>
                <a:lnTo>
                  <a:pt x="45" y="1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800">
              <a:solidFill>
                <a:srgbClr val="000000"/>
              </a:solidFill>
              <a:sym typeface="宋体" pitchFamily="2" charset="-122"/>
            </a:endParaRPr>
          </a:p>
        </p:txBody>
      </p:sp>
      <p:sp>
        <p:nvSpPr>
          <p:cNvPr id="5" name="Freeform 300"/>
          <p:cNvSpPr>
            <a:spLocks noEditPoints="1" noChangeArrowheads="1"/>
          </p:cNvSpPr>
          <p:nvPr/>
        </p:nvSpPr>
        <p:spPr bwMode="auto">
          <a:xfrm>
            <a:off x="7390922" y="3543484"/>
            <a:ext cx="322262" cy="379412"/>
          </a:xfrm>
          <a:custGeom>
            <a:avLst/>
            <a:gdLst>
              <a:gd name="T0" fmla="*/ 36 w 86"/>
              <a:gd name="T1" fmla="*/ 30 h 101"/>
              <a:gd name="T2" fmla="*/ 18 w 86"/>
              <a:gd name="T3" fmla="*/ 59 h 101"/>
              <a:gd name="T4" fmla="*/ 0 w 86"/>
              <a:gd name="T5" fmla="*/ 30 h 101"/>
              <a:gd name="T6" fmla="*/ 18 w 86"/>
              <a:gd name="T7" fmla="*/ 1 h 101"/>
              <a:gd name="T8" fmla="*/ 36 w 86"/>
              <a:gd name="T9" fmla="*/ 30 h 101"/>
              <a:gd name="T10" fmla="*/ 8 w 86"/>
              <a:gd name="T11" fmla="*/ 30 h 101"/>
              <a:gd name="T12" fmla="*/ 18 w 86"/>
              <a:gd name="T13" fmla="*/ 52 h 101"/>
              <a:gd name="T14" fmla="*/ 27 w 86"/>
              <a:gd name="T15" fmla="*/ 30 h 101"/>
              <a:gd name="T16" fmla="*/ 18 w 86"/>
              <a:gd name="T17" fmla="*/ 8 h 101"/>
              <a:gd name="T18" fmla="*/ 8 w 86"/>
              <a:gd name="T19" fmla="*/ 30 h 101"/>
              <a:gd name="T20" fmla="*/ 13 w 86"/>
              <a:gd name="T21" fmla="*/ 101 h 101"/>
              <a:gd name="T22" fmla="*/ 65 w 86"/>
              <a:gd name="T23" fmla="*/ 0 h 101"/>
              <a:gd name="T24" fmla="*/ 72 w 86"/>
              <a:gd name="T25" fmla="*/ 0 h 101"/>
              <a:gd name="T26" fmla="*/ 21 w 86"/>
              <a:gd name="T27" fmla="*/ 101 h 101"/>
              <a:gd name="T28" fmla="*/ 13 w 86"/>
              <a:gd name="T29" fmla="*/ 101 h 101"/>
              <a:gd name="T30" fmla="*/ 86 w 86"/>
              <a:gd name="T31" fmla="*/ 70 h 101"/>
              <a:gd name="T32" fmla="*/ 68 w 86"/>
              <a:gd name="T33" fmla="*/ 99 h 101"/>
              <a:gd name="T34" fmla="*/ 50 w 86"/>
              <a:gd name="T35" fmla="*/ 70 h 101"/>
              <a:gd name="T36" fmla="*/ 68 w 86"/>
              <a:gd name="T37" fmla="*/ 41 h 101"/>
              <a:gd name="T38" fmla="*/ 86 w 86"/>
              <a:gd name="T39" fmla="*/ 70 h 101"/>
              <a:gd name="T40" fmla="*/ 59 w 86"/>
              <a:gd name="T41" fmla="*/ 70 h 101"/>
              <a:gd name="T42" fmla="*/ 68 w 86"/>
              <a:gd name="T43" fmla="*/ 92 h 101"/>
              <a:gd name="T44" fmla="*/ 77 w 86"/>
              <a:gd name="T45" fmla="*/ 70 h 101"/>
              <a:gd name="T46" fmla="*/ 68 w 86"/>
              <a:gd name="T47" fmla="*/ 48 h 101"/>
              <a:gd name="T48" fmla="*/ 59 w 86"/>
              <a:gd name="T49" fmla="*/ 70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101"/>
              <a:gd name="T77" fmla="*/ 86 w 86"/>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101">
                <a:moveTo>
                  <a:pt x="36" y="30"/>
                </a:moveTo>
                <a:cubicBezTo>
                  <a:pt x="36" y="50"/>
                  <a:pt x="27" y="59"/>
                  <a:pt x="18" y="59"/>
                </a:cubicBezTo>
                <a:cubicBezTo>
                  <a:pt x="7" y="59"/>
                  <a:pt x="0" y="48"/>
                  <a:pt x="0" y="30"/>
                </a:cubicBezTo>
                <a:cubicBezTo>
                  <a:pt x="0" y="12"/>
                  <a:pt x="8" y="1"/>
                  <a:pt x="18" y="1"/>
                </a:cubicBezTo>
                <a:cubicBezTo>
                  <a:pt x="29" y="1"/>
                  <a:pt x="36" y="12"/>
                  <a:pt x="36" y="30"/>
                </a:cubicBezTo>
                <a:close/>
                <a:moveTo>
                  <a:pt x="8" y="30"/>
                </a:moveTo>
                <a:cubicBezTo>
                  <a:pt x="8" y="40"/>
                  <a:pt x="10" y="52"/>
                  <a:pt x="18" y="52"/>
                </a:cubicBezTo>
                <a:cubicBezTo>
                  <a:pt x="25" y="52"/>
                  <a:pt x="27" y="40"/>
                  <a:pt x="27" y="30"/>
                </a:cubicBezTo>
                <a:cubicBezTo>
                  <a:pt x="27" y="21"/>
                  <a:pt x="26" y="8"/>
                  <a:pt x="18" y="8"/>
                </a:cubicBezTo>
                <a:cubicBezTo>
                  <a:pt x="10" y="8"/>
                  <a:pt x="8" y="21"/>
                  <a:pt x="8" y="30"/>
                </a:cubicBezTo>
                <a:close/>
                <a:moveTo>
                  <a:pt x="13" y="101"/>
                </a:moveTo>
                <a:cubicBezTo>
                  <a:pt x="65" y="0"/>
                  <a:pt x="65" y="0"/>
                  <a:pt x="65" y="0"/>
                </a:cubicBezTo>
                <a:cubicBezTo>
                  <a:pt x="72" y="0"/>
                  <a:pt x="72" y="0"/>
                  <a:pt x="72" y="0"/>
                </a:cubicBezTo>
                <a:cubicBezTo>
                  <a:pt x="21" y="101"/>
                  <a:pt x="21" y="101"/>
                  <a:pt x="21" y="101"/>
                </a:cubicBezTo>
                <a:lnTo>
                  <a:pt x="13" y="101"/>
                </a:lnTo>
                <a:close/>
                <a:moveTo>
                  <a:pt x="86" y="70"/>
                </a:moveTo>
                <a:cubicBezTo>
                  <a:pt x="86" y="91"/>
                  <a:pt x="77" y="99"/>
                  <a:pt x="68" y="99"/>
                </a:cubicBezTo>
                <a:cubicBezTo>
                  <a:pt x="57" y="99"/>
                  <a:pt x="50" y="88"/>
                  <a:pt x="50" y="70"/>
                </a:cubicBezTo>
                <a:cubicBezTo>
                  <a:pt x="50" y="52"/>
                  <a:pt x="58" y="41"/>
                  <a:pt x="68" y="41"/>
                </a:cubicBezTo>
                <a:cubicBezTo>
                  <a:pt x="79" y="41"/>
                  <a:pt x="86" y="53"/>
                  <a:pt x="86" y="70"/>
                </a:cubicBezTo>
                <a:close/>
                <a:moveTo>
                  <a:pt x="59" y="70"/>
                </a:moveTo>
                <a:cubicBezTo>
                  <a:pt x="59" y="80"/>
                  <a:pt x="61" y="92"/>
                  <a:pt x="68" y="92"/>
                </a:cubicBezTo>
                <a:cubicBezTo>
                  <a:pt x="76" y="92"/>
                  <a:pt x="77" y="80"/>
                  <a:pt x="77" y="70"/>
                </a:cubicBezTo>
                <a:cubicBezTo>
                  <a:pt x="77" y="61"/>
                  <a:pt x="76" y="48"/>
                  <a:pt x="68" y="48"/>
                </a:cubicBezTo>
                <a:cubicBezTo>
                  <a:pt x="60" y="48"/>
                  <a:pt x="59" y="61"/>
                  <a:pt x="59" y="70"/>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800">
              <a:solidFill>
                <a:srgbClr val="000000"/>
              </a:solidFill>
              <a:sym typeface="宋体" pitchFamily="2" charset="-122"/>
            </a:endParaRPr>
          </a:p>
        </p:txBody>
      </p:sp>
      <p:sp>
        <p:nvSpPr>
          <p:cNvPr id="6" name="Freeform 302"/>
          <p:cNvSpPr>
            <a:spLocks noChangeArrowheads="1"/>
          </p:cNvSpPr>
          <p:nvPr/>
        </p:nvSpPr>
        <p:spPr bwMode="auto">
          <a:xfrm>
            <a:off x="844072" y="1497196"/>
            <a:ext cx="4229100" cy="1027113"/>
          </a:xfrm>
          <a:custGeom>
            <a:avLst/>
            <a:gdLst>
              <a:gd name="T0" fmla="*/ 1795 w 1795"/>
              <a:gd name="T1" fmla="*/ 0 h 647"/>
              <a:gd name="T2" fmla="*/ 1795 w 1795"/>
              <a:gd name="T3" fmla="*/ 647 h 647"/>
              <a:gd name="T4" fmla="*/ 234 w 1795"/>
              <a:gd name="T5" fmla="*/ 647 h 647"/>
              <a:gd name="T6" fmla="*/ 0 w 1795"/>
              <a:gd name="T7" fmla="*/ 330 h 647"/>
              <a:gd name="T8" fmla="*/ 234 w 1795"/>
              <a:gd name="T9" fmla="*/ 0 h 647"/>
              <a:gd name="T10" fmla="*/ 1795 w 1795"/>
              <a:gd name="T11" fmla="*/ 0 h 647"/>
              <a:gd name="T12" fmla="*/ 0 60000 65536"/>
              <a:gd name="T13" fmla="*/ 0 60000 65536"/>
              <a:gd name="T14" fmla="*/ 0 60000 65536"/>
              <a:gd name="T15" fmla="*/ 0 60000 65536"/>
              <a:gd name="T16" fmla="*/ 0 60000 65536"/>
              <a:gd name="T17" fmla="*/ 0 60000 65536"/>
              <a:gd name="T18" fmla="*/ 0 w 1795"/>
              <a:gd name="T19" fmla="*/ 0 h 647"/>
              <a:gd name="T20" fmla="*/ 1795 w 1795"/>
              <a:gd name="T21" fmla="*/ 647 h 647"/>
            </a:gdLst>
            <a:ahLst/>
            <a:cxnLst>
              <a:cxn ang="T12">
                <a:pos x="T0" y="T1"/>
              </a:cxn>
              <a:cxn ang="T13">
                <a:pos x="T2" y="T3"/>
              </a:cxn>
              <a:cxn ang="T14">
                <a:pos x="T4" y="T5"/>
              </a:cxn>
              <a:cxn ang="T15">
                <a:pos x="T6" y="T7"/>
              </a:cxn>
              <a:cxn ang="T16">
                <a:pos x="T8" y="T9"/>
              </a:cxn>
              <a:cxn ang="T17">
                <a:pos x="T10" y="T11"/>
              </a:cxn>
            </a:cxnLst>
            <a:rect l="T18" t="T19" r="T20" b="T21"/>
            <a:pathLst>
              <a:path w="1795" h="647">
                <a:moveTo>
                  <a:pt x="1795" y="0"/>
                </a:moveTo>
                <a:lnTo>
                  <a:pt x="1795" y="647"/>
                </a:lnTo>
                <a:lnTo>
                  <a:pt x="234" y="647"/>
                </a:lnTo>
                <a:lnTo>
                  <a:pt x="0" y="330"/>
                </a:lnTo>
                <a:lnTo>
                  <a:pt x="234" y="0"/>
                </a:lnTo>
                <a:lnTo>
                  <a:pt x="1795" y="0"/>
                </a:lnTo>
                <a:close/>
              </a:path>
            </a:pathLst>
          </a:custGeom>
          <a:solidFill>
            <a:srgbClr val="EE8398"/>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600">
              <a:solidFill>
                <a:srgbClr val="FFFFFF"/>
              </a:solidFill>
              <a:sym typeface="宋体" pitchFamily="2" charset="-122"/>
            </a:endParaRPr>
          </a:p>
        </p:txBody>
      </p:sp>
      <p:sp>
        <p:nvSpPr>
          <p:cNvPr id="7" name="Freeform 303"/>
          <p:cNvSpPr>
            <a:spLocks noChangeArrowheads="1"/>
          </p:cNvSpPr>
          <p:nvPr/>
        </p:nvSpPr>
        <p:spPr bwMode="auto">
          <a:xfrm>
            <a:off x="1406047" y="1830571"/>
            <a:ext cx="173037" cy="360363"/>
          </a:xfrm>
          <a:custGeom>
            <a:avLst/>
            <a:gdLst>
              <a:gd name="T0" fmla="*/ 109 w 109"/>
              <a:gd name="T1" fmla="*/ 0 h 227"/>
              <a:gd name="T2" fmla="*/ 109 w 109"/>
              <a:gd name="T3" fmla="*/ 16 h 227"/>
              <a:gd name="T4" fmla="*/ 38 w 109"/>
              <a:gd name="T5" fmla="*/ 227 h 227"/>
              <a:gd name="T6" fmla="*/ 10 w 109"/>
              <a:gd name="T7" fmla="*/ 227 h 227"/>
              <a:gd name="T8" fmla="*/ 83 w 109"/>
              <a:gd name="T9" fmla="*/ 24 h 227"/>
              <a:gd name="T10" fmla="*/ 83 w 109"/>
              <a:gd name="T11" fmla="*/ 24 h 227"/>
              <a:gd name="T12" fmla="*/ 0 w 109"/>
              <a:gd name="T13" fmla="*/ 24 h 227"/>
              <a:gd name="T14" fmla="*/ 0 w 109"/>
              <a:gd name="T15" fmla="*/ 0 h 227"/>
              <a:gd name="T16" fmla="*/ 109 w 109"/>
              <a:gd name="T17" fmla="*/ 0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227"/>
              <a:gd name="T29" fmla="*/ 109 w 109"/>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227">
                <a:moveTo>
                  <a:pt x="109" y="0"/>
                </a:moveTo>
                <a:lnTo>
                  <a:pt x="109" y="16"/>
                </a:lnTo>
                <a:lnTo>
                  <a:pt x="38" y="227"/>
                </a:lnTo>
                <a:lnTo>
                  <a:pt x="10" y="227"/>
                </a:lnTo>
                <a:lnTo>
                  <a:pt x="83" y="24"/>
                </a:lnTo>
                <a:lnTo>
                  <a:pt x="83" y="24"/>
                </a:lnTo>
                <a:lnTo>
                  <a:pt x="0" y="24"/>
                </a:lnTo>
                <a:lnTo>
                  <a:pt x="0" y="0"/>
                </a:lnTo>
                <a:lnTo>
                  <a:pt x="109"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800">
              <a:solidFill>
                <a:srgbClr val="000000"/>
              </a:solidFill>
              <a:sym typeface="宋体" pitchFamily="2" charset="-122"/>
            </a:endParaRPr>
          </a:p>
        </p:txBody>
      </p:sp>
      <p:sp>
        <p:nvSpPr>
          <p:cNvPr id="8" name="Freeform 304"/>
          <p:cNvSpPr>
            <a:spLocks noChangeArrowheads="1"/>
          </p:cNvSpPr>
          <p:nvPr/>
        </p:nvSpPr>
        <p:spPr bwMode="auto">
          <a:xfrm>
            <a:off x="1617184" y="1830571"/>
            <a:ext cx="168275" cy="363538"/>
          </a:xfrm>
          <a:custGeom>
            <a:avLst/>
            <a:gdLst>
              <a:gd name="T0" fmla="*/ 45 w 45"/>
              <a:gd name="T1" fmla="*/ 10 h 97"/>
              <a:gd name="T2" fmla="*/ 19 w 45"/>
              <a:gd name="T3" fmla="*/ 10 h 97"/>
              <a:gd name="T4" fmla="*/ 15 w 45"/>
              <a:gd name="T5" fmla="*/ 35 h 97"/>
              <a:gd name="T6" fmla="*/ 19 w 45"/>
              <a:gd name="T7" fmla="*/ 35 h 97"/>
              <a:gd name="T8" fmla="*/ 37 w 45"/>
              <a:gd name="T9" fmla="*/ 42 h 97"/>
              <a:gd name="T10" fmla="*/ 45 w 45"/>
              <a:gd name="T11" fmla="*/ 64 h 97"/>
              <a:gd name="T12" fmla="*/ 16 w 45"/>
              <a:gd name="T13" fmla="*/ 97 h 97"/>
              <a:gd name="T14" fmla="*/ 0 w 45"/>
              <a:gd name="T15" fmla="*/ 93 h 97"/>
              <a:gd name="T16" fmla="*/ 2 w 45"/>
              <a:gd name="T17" fmla="*/ 84 h 97"/>
              <a:gd name="T18" fmla="*/ 16 w 45"/>
              <a:gd name="T19" fmla="*/ 88 h 97"/>
              <a:gd name="T20" fmla="*/ 34 w 45"/>
              <a:gd name="T21" fmla="*/ 65 h 97"/>
              <a:gd name="T22" fmla="*/ 12 w 45"/>
              <a:gd name="T23" fmla="*/ 44 h 97"/>
              <a:gd name="T24" fmla="*/ 4 w 45"/>
              <a:gd name="T25" fmla="*/ 44 h 97"/>
              <a:gd name="T26" fmla="*/ 10 w 45"/>
              <a:gd name="T27" fmla="*/ 0 h 97"/>
              <a:gd name="T28" fmla="*/ 45 w 45"/>
              <a:gd name="T29" fmla="*/ 0 h 97"/>
              <a:gd name="T30" fmla="*/ 45 w 45"/>
              <a:gd name="T31" fmla="*/ 10 h 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97"/>
              <a:gd name="T50" fmla="*/ 45 w 45"/>
              <a:gd name="T51" fmla="*/ 97 h 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97">
                <a:moveTo>
                  <a:pt x="45" y="10"/>
                </a:moveTo>
                <a:cubicBezTo>
                  <a:pt x="19" y="10"/>
                  <a:pt x="19" y="10"/>
                  <a:pt x="19" y="10"/>
                </a:cubicBezTo>
                <a:cubicBezTo>
                  <a:pt x="15" y="35"/>
                  <a:pt x="15" y="35"/>
                  <a:pt x="15" y="35"/>
                </a:cubicBezTo>
                <a:cubicBezTo>
                  <a:pt x="16" y="35"/>
                  <a:pt x="17" y="35"/>
                  <a:pt x="19" y="35"/>
                </a:cubicBezTo>
                <a:cubicBezTo>
                  <a:pt x="24" y="35"/>
                  <a:pt x="32" y="37"/>
                  <a:pt x="37" y="42"/>
                </a:cubicBezTo>
                <a:cubicBezTo>
                  <a:pt x="42" y="47"/>
                  <a:pt x="45" y="54"/>
                  <a:pt x="45" y="64"/>
                </a:cubicBezTo>
                <a:cubicBezTo>
                  <a:pt x="45" y="84"/>
                  <a:pt x="33" y="97"/>
                  <a:pt x="16" y="97"/>
                </a:cubicBezTo>
                <a:cubicBezTo>
                  <a:pt x="10" y="97"/>
                  <a:pt x="3" y="96"/>
                  <a:pt x="0" y="93"/>
                </a:cubicBezTo>
                <a:cubicBezTo>
                  <a:pt x="2" y="84"/>
                  <a:pt x="2" y="84"/>
                  <a:pt x="2" y="84"/>
                </a:cubicBezTo>
                <a:cubicBezTo>
                  <a:pt x="5" y="86"/>
                  <a:pt x="10" y="88"/>
                  <a:pt x="16" y="88"/>
                </a:cubicBezTo>
                <a:cubicBezTo>
                  <a:pt x="25" y="88"/>
                  <a:pt x="34" y="80"/>
                  <a:pt x="34" y="65"/>
                </a:cubicBezTo>
                <a:cubicBezTo>
                  <a:pt x="34" y="50"/>
                  <a:pt x="24" y="44"/>
                  <a:pt x="12" y="44"/>
                </a:cubicBezTo>
                <a:cubicBezTo>
                  <a:pt x="8" y="44"/>
                  <a:pt x="6" y="44"/>
                  <a:pt x="4" y="44"/>
                </a:cubicBezTo>
                <a:cubicBezTo>
                  <a:pt x="10" y="0"/>
                  <a:pt x="10" y="0"/>
                  <a:pt x="10" y="0"/>
                </a:cubicBezTo>
                <a:cubicBezTo>
                  <a:pt x="45" y="0"/>
                  <a:pt x="45" y="0"/>
                  <a:pt x="45" y="0"/>
                </a:cubicBezTo>
                <a:lnTo>
                  <a:pt x="45" y="1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800">
              <a:solidFill>
                <a:srgbClr val="000000"/>
              </a:solidFill>
              <a:sym typeface="宋体" pitchFamily="2" charset="-122"/>
            </a:endParaRPr>
          </a:p>
        </p:txBody>
      </p:sp>
      <p:sp>
        <p:nvSpPr>
          <p:cNvPr id="9" name="Freeform 305"/>
          <p:cNvSpPr>
            <a:spLocks noEditPoints="1" noChangeArrowheads="1"/>
          </p:cNvSpPr>
          <p:nvPr/>
        </p:nvSpPr>
        <p:spPr bwMode="auto">
          <a:xfrm>
            <a:off x="1829909" y="1822634"/>
            <a:ext cx="327025" cy="374650"/>
          </a:xfrm>
          <a:custGeom>
            <a:avLst/>
            <a:gdLst>
              <a:gd name="T0" fmla="*/ 37 w 87"/>
              <a:gd name="T1" fmla="*/ 29 h 100"/>
              <a:gd name="T2" fmla="*/ 18 w 87"/>
              <a:gd name="T3" fmla="*/ 59 h 100"/>
              <a:gd name="T4" fmla="*/ 0 w 87"/>
              <a:gd name="T5" fmla="*/ 30 h 100"/>
              <a:gd name="T6" fmla="*/ 19 w 87"/>
              <a:gd name="T7" fmla="*/ 1 h 100"/>
              <a:gd name="T8" fmla="*/ 37 w 87"/>
              <a:gd name="T9" fmla="*/ 29 h 100"/>
              <a:gd name="T10" fmla="*/ 9 w 87"/>
              <a:gd name="T11" fmla="*/ 30 h 100"/>
              <a:gd name="T12" fmla="*/ 18 w 87"/>
              <a:gd name="T13" fmla="*/ 52 h 100"/>
              <a:gd name="T14" fmla="*/ 28 w 87"/>
              <a:gd name="T15" fmla="*/ 30 h 100"/>
              <a:gd name="T16" fmla="*/ 18 w 87"/>
              <a:gd name="T17" fmla="*/ 8 h 100"/>
              <a:gd name="T18" fmla="*/ 9 w 87"/>
              <a:gd name="T19" fmla="*/ 30 h 100"/>
              <a:gd name="T20" fmla="*/ 14 w 87"/>
              <a:gd name="T21" fmla="*/ 100 h 100"/>
              <a:gd name="T22" fmla="*/ 65 w 87"/>
              <a:gd name="T23" fmla="*/ 0 h 100"/>
              <a:gd name="T24" fmla="*/ 73 w 87"/>
              <a:gd name="T25" fmla="*/ 0 h 100"/>
              <a:gd name="T26" fmla="*/ 21 w 87"/>
              <a:gd name="T27" fmla="*/ 100 h 100"/>
              <a:gd name="T28" fmla="*/ 14 w 87"/>
              <a:gd name="T29" fmla="*/ 100 h 100"/>
              <a:gd name="T30" fmla="*/ 87 w 87"/>
              <a:gd name="T31" fmla="*/ 70 h 100"/>
              <a:gd name="T32" fmla="*/ 69 w 87"/>
              <a:gd name="T33" fmla="*/ 99 h 100"/>
              <a:gd name="T34" fmla="*/ 51 w 87"/>
              <a:gd name="T35" fmla="*/ 70 h 100"/>
              <a:gd name="T36" fmla="*/ 69 w 87"/>
              <a:gd name="T37" fmla="*/ 41 h 100"/>
              <a:gd name="T38" fmla="*/ 87 w 87"/>
              <a:gd name="T39" fmla="*/ 70 h 100"/>
              <a:gd name="T40" fmla="*/ 59 w 87"/>
              <a:gd name="T41" fmla="*/ 70 h 100"/>
              <a:gd name="T42" fmla="*/ 69 w 87"/>
              <a:gd name="T43" fmla="*/ 92 h 100"/>
              <a:gd name="T44" fmla="*/ 78 w 87"/>
              <a:gd name="T45" fmla="*/ 70 h 100"/>
              <a:gd name="T46" fmla="*/ 68 w 87"/>
              <a:gd name="T47" fmla="*/ 48 h 100"/>
              <a:gd name="T48" fmla="*/ 59 w 87"/>
              <a:gd name="T49" fmla="*/ 7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100"/>
              <a:gd name="T77" fmla="*/ 87 w 87"/>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100">
                <a:moveTo>
                  <a:pt x="37" y="29"/>
                </a:moveTo>
                <a:cubicBezTo>
                  <a:pt x="37" y="50"/>
                  <a:pt x="28" y="59"/>
                  <a:pt x="18" y="59"/>
                </a:cubicBezTo>
                <a:cubicBezTo>
                  <a:pt x="8" y="59"/>
                  <a:pt x="0" y="48"/>
                  <a:pt x="0" y="30"/>
                </a:cubicBezTo>
                <a:cubicBezTo>
                  <a:pt x="0" y="12"/>
                  <a:pt x="8" y="1"/>
                  <a:pt x="19" y="1"/>
                </a:cubicBezTo>
                <a:cubicBezTo>
                  <a:pt x="29" y="1"/>
                  <a:pt x="37" y="12"/>
                  <a:pt x="37" y="29"/>
                </a:cubicBezTo>
                <a:close/>
                <a:moveTo>
                  <a:pt x="9" y="30"/>
                </a:moveTo>
                <a:cubicBezTo>
                  <a:pt x="9" y="40"/>
                  <a:pt x="11" y="52"/>
                  <a:pt x="18" y="52"/>
                </a:cubicBezTo>
                <a:cubicBezTo>
                  <a:pt x="26" y="52"/>
                  <a:pt x="28" y="40"/>
                  <a:pt x="28" y="30"/>
                </a:cubicBezTo>
                <a:cubicBezTo>
                  <a:pt x="28" y="20"/>
                  <a:pt x="26" y="8"/>
                  <a:pt x="18" y="8"/>
                </a:cubicBezTo>
                <a:cubicBezTo>
                  <a:pt x="11" y="8"/>
                  <a:pt x="9" y="20"/>
                  <a:pt x="9" y="30"/>
                </a:cubicBezTo>
                <a:close/>
                <a:moveTo>
                  <a:pt x="14" y="100"/>
                </a:moveTo>
                <a:cubicBezTo>
                  <a:pt x="65" y="0"/>
                  <a:pt x="65" y="0"/>
                  <a:pt x="65" y="0"/>
                </a:cubicBezTo>
                <a:cubicBezTo>
                  <a:pt x="73" y="0"/>
                  <a:pt x="73" y="0"/>
                  <a:pt x="73" y="0"/>
                </a:cubicBezTo>
                <a:cubicBezTo>
                  <a:pt x="21" y="100"/>
                  <a:pt x="21" y="100"/>
                  <a:pt x="21" y="100"/>
                </a:cubicBezTo>
                <a:lnTo>
                  <a:pt x="14" y="100"/>
                </a:lnTo>
                <a:close/>
                <a:moveTo>
                  <a:pt x="87" y="70"/>
                </a:moveTo>
                <a:cubicBezTo>
                  <a:pt x="87" y="90"/>
                  <a:pt x="78" y="99"/>
                  <a:pt x="69" y="99"/>
                </a:cubicBezTo>
                <a:cubicBezTo>
                  <a:pt x="58" y="99"/>
                  <a:pt x="51" y="88"/>
                  <a:pt x="51" y="70"/>
                </a:cubicBezTo>
                <a:cubicBezTo>
                  <a:pt x="51" y="52"/>
                  <a:pt x="59" y="41"/>
                  <a:pt x="69" y="41"/>
                </a:cubicBezTo>
                <a:cubicBezTo>
                  <a:pt x="80" y="41"/>
                  <a:pt x="87" y="52"/>
                  <a:pt x="87" y="70"/>
                </a:cubicBezTo>
                <a:close/>
                <a:moveTo>
                  <a:pt x="59" y="70"/>
                </a:moveTo>
                <a:cubicBezTo>
                  <a:pt x="59" y="80"/>
                  <a:pt x="61" y="92"/>
                  <a:pt x="69" y="92"/>
                </a:cubicBezTo>
                <a:cubicBezTo>
                  <a:pt x="76" y="92"/>
                  <a:pt x="78" y="80"/>
                  <a:pt x="78" y="70"/>
                </a:cubicBezTo>
                <a:cubicBezTo>
                  <a:pt x="78" y="60"/>
                  <a:pt x="77" y="48"/>
                  <a:pt x="68" y="48"/>
                </a:cubicBezTo>
                <a:cubicBezTo>
                  <a:pt x="61" y="48"/>
                  <a:pt x="59" y="60"/>
                  <a:pt x="59" y="70"/>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914400"/>
            <a:endParaRPr lang="zh-CN" altLang="zh-CN" sz="1800">
              <a:solidFill>
                <a:srgbClr val="000000"/>
              </a:solidFill>
              <a:sym typeface="宋体" pitchFamily="2" charset="-122"/>
            </a:endParaRPr>
          </a:p>
        </p:txBody>
      </p:sp>
      <p:sp>
        <p:nvSpPr>
          <p:cNvPr id="10" name="TextBox 332"/>
          <p:cNvSpPr>
            <a:spLocks noChangeArrowheads="1"/>
          </p:cNvSpPr>
          <p:nvPr/>
        </p:nvSpPr>
        <p:spPr bwMode="auto">
          <a:xfrm>
            <a:off x="5150304" y="120192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defTabSz="914400"/>
            <a:r>
              <a:rPr lang="zh-CN" altLang="en-US" sz="2400" b="1" dirty="0">
                <a:solidFill>
                  <a:prstClr val="black">
                    <a:lumMod val="75000"/>
                    <a:lumOff val="25000"/>
                  </a:prstClr>
                </a:solidFill>
                <a:latin typeface="微软雅黑" pitchFamily="34" charset="-122"/>
                <a:ea typeface="微软雅黑" pitchFamily="34" charset="-122"/>
                <a:sym typeface="Arial" pitchFamily="34" charset="0"/>
              </a:rPr>
              <a:t>添加标题</a:t>
            </a:r>
            <a:endParaRPr lang="zh-CN" altLang="en-US" sz="1800" b="1" dirty="0">
              <a:solidFill>
                <a:prstClr val="black">
                  <a:lumMod val="75000"/>
                  <a:lumOff val="25000"/>
                </a:prstClr>
              </a:solidFill>
            </a:endParaRPr>
          </a:p>
        </p:txBody>
      </p:sp>
      <p:sp>
        <p:nvSpPr>
          <p:cNvPr id="11" name="矩形 10"/>
          <p:cNvSpPr>
            <a:spLocks noChangeArrowheads="1"/>
          </p:cNvSpPr>
          <p:nvPr/>
        </p:nvSpPr>
        <p:spPr bwMode="auto">
          <a:xfrm>
            <a:off x="5073172" y="1705159"/>
            <a:ext cx="3336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defTabSz="914400"/>
            <a:r>
              <a:rPr lang="zh-CN" altLang="en-US" sz="1200" dirty="0">
                <a:solidFill>
                  <a:prstClr val="black">
                    <a:lumMod val="85000"/>
                    <a:lumOff val="15000"/>
                  </a:prstClr>
                </a:solidFill>
                <a:latin typeface="微软雅黑" pitchFamily="34" charset="-122"/>
                <a:ea typeface="微软雅黑" pitchFamily="34" charset="-122"/>
                <a:sym typeface="微软雅黑" pitchFamily="34" charset="-122"/>
              </a:rPr>
              <a:t>在这里输入内容文本在这里输入内容文本在这里输入内容文本在这里输入内容文本在这里输入内容文本在这里输入内容</a:t>
            </a:r>
            <a:r>
              <a:rPr lang="zh-CN" altLang="en-US" sz="1200" dirty="0" smtClean="0">
                <a:solidFill>
                  <a:prstClr val="black">
                    <a:lumMod val="85000"/>
                    <a:lumOff val="15000"/>
                  </a:prstClr>
                </a:solidFill>
                <a:latin typeface="微软雅黑" pitchFamily="34" charset="-122"/>
                <a:ea typeface="微软雅黑" pitchFamily="34" charset="-122"/>
                <a:sym typeface="微软雅黑" pitchFamily="34" charset="-122"/>
              </a:rPr>
              <a:t>文本</a:t>
            </a:r>
            <a:r>
              <a:rPr lang="zh-CN" altLang="en-US" sz="1200" dirty="0">
                <a:solidFill>
                  <a:prstClr val="black">
                    <a:lumMod val="85000"/>
                    <a:lumOff val="15000"/>
                  </a:prstClr>
                </a:solidFill>
                <a:latin typeface="微软雅黑" pitchFamily="34" charset="-122"/>
                <a:ea typeface="微软雅黑" pitchFamily="34" charset="-122"/>
                <a:sym typeface="微软雅黑" pitchFamily="34" charset="-122"/>
              </a:rPr>
              <a:t>在这里输入内容文本在这里输入内容</a:t>
            </a:r>
            <a:r>
              <a:rPr lang="zh-CN" altLang="en-US" sz="1200" dirty="0" smtClean="0">
                <a:solidFill>
                  <a:prstClr val="black">
                    <a:lumMod val="85000"/>
                    <a:lumOff val="15000"/>
                  </a:prstClr>
                </a:solidFill>
                <a:latin typeface="微软雅黑" pitchFamily="34" charset="-122"/>
                <a:ea typeface="微软雅黑" pitchFamily="34" charset="-122"/>
                <a:sym typeface="微软雅黑" pitchFamily="34" charset="-122"/>
              </a:rPr>
              <a:t>文本</a:t>
            </a:r>
            <a:endParaRPr lang="zh-CN" altLang="en-US" sz="1200" dirty="0">
              <a:solidFill>
                <a:prstClr val="black">
                  <a:lumMod val="85000"/>
                  <a:lumOff val="15000"/>
                </a:prstClr>
              </a:solidFill>
              <a:latin typeface="微软雅黑" pitchFamily="34" charset="-122"/>
              <a:ea typeface="微软雅黑" pitchFamily="34" charset="-122"/>
              <a:sym typeface="微软雅黑" pitchFamily="34" charset="-122"/>
            </a:endParaRPr>
          </a:p>
        </p:txBody>
      </p:sp>
      <p:sp>
        <p:nvSpPr>
          <p:cNvPr id="12" name="TextBox 334"/>
          <p:cNvSpPr>
            <a:spLocks noChangeArrowheads="1"/>
          </p:cNvSpPr>
          <p:nvPr/>
        </p:nvSpPr>
        <p:spPr bwMode="auto">
          <a:xfrm>
            <a:off x="2584904" y="2851334"/>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defTabSz="914400"/>
            <a:r>
              <a:rPr lang="zh-CN" altLang="en-US" sz="2400" b="1" dirty="0">
                <a:solidFill>
                  <a:prstClr val="black">
                    <a:lumMod val="75000"/>
                    <a:lumOff val="25000"/>
                  </a:prstClr>
                </a:solidFill>
                <a:latin typeface="微软雅黑" pitchFamily="34" charset="-122"/>
                <a:ea typeface="微软雅黑" pitchFamily="34" charset="-122"/>
                <a:sym typeface="Arial" pitchFamily="34" charset="0"/>
              </a:rPr>
              <a:t>添加标题</a:t>
            </a:r>
            <a:endParaRPr lang="zh-CN" altLang="en-US" sz="1800" b="1" dirty="0">
              <a:solidFill>
                <a:prstClr val="black">
                  <a:lumMod val="75000"/>
                  <a:lumOff val="25000"/>
                </a:prstClr>
              </a:solidFill>
            </a:endParaRPr>
          </a:p>
        </p:txBody>
      </p:sp>
      <p:sp>
        <p:nvSpPr>
          <p:cNvPr id="13" name="矩形 12"/>
          <p:cNvSpPr>
            <a:spLocks noChangeArrowheads="1"/>
          </p:cNvSpPr>
          <p:nvPr/>
        </p:nvSpPr>
        <p:spPr bwMode="auto">
          <a:xfrm>
            <a:off x="864709" y="3354571"/>
            <a:ext cx="3335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defTabSz="914400"/>
            <a:r>
              <a:rPr lang="zh-CN" altLang="en-US" sz="1200" dirty="0">
                <a:solidFill>
                  <a:prstClr val="black">
                    <a:lumMod val="85000"/>
                    <a:lumOff val="15000"/>
                  </a:prstClr>
                </a:solidFill>
                <a:latin typeface="微软雅黑" pitchFamily="34" charset="-122"/>
                <a:ea typeface="微软雅黑" pitchFamily="34" charset="-122"/>
                <a:sym typeface="微软雅黑" pitchFamily="34" charset="-122"/>
              </a:rPr>
              <a:t>在这里输入内容文本在这里输入内容文本在这里输入内容文本在这里输入内容文本在这里输入内容文本在这里输入内容文本在这里输入内容文本在这里输入内容文本</a:t>
            </a:r>
          </a:p>
        </p:txBody>
      </p:sp>
      <p:sp>
        <p:nvSpPr>
          <p:cNvPr id="14" name="矩形 13"/>
          <p:cNvSpPr>
            <a:spLocks noChangeArrowheads="1"/>
          </p:cNvSpPr>
          <p:nvPr/>
        </p:nvSpPr>
        <p:spPr bwMode="auto">
          <a:xfrm>
            <a:off x="2334734" y="1755959"/>
            <a:ext cx="12922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defTabSz="914400"/>
            <a:r>
              <a:rPr lang="zh-CN" altLang="en-US" sz="900" dirty="0">
                <a:solidFill>
                  <a:srgbClr val="FFFFFF"/>
                </a:solidFill>
                <a:latin typeface="微软雅黑" pitchFamily="34" charset="-122"/>
                <a:ea typeface="微软雅黑" pitchFamily="34" charset="-122"/>
                <a:sym typeface="微软雅黑" pitchFamily="34" charset="-122"/>
              </a:rPr>
              <a:t>在这里输入内容文本在这里输入内容文本在这里输入内容</a:t>
            </a:r>
            <a:r>
              <a:rPr lang="zh-CN" altLang="en-US" sz="900" dirty="0" smtClean="0">
                <a:solidFill>
                  <a:srgbClr val="FFFFFF"/>
                </a:solidFill>
                <a:latin typeface="微软雅黑" pitchFamily="34" charset="-122"/>
                <a:ea typeface="微软雅黑" pitchFamily="34" charset="-122"/>
                <a:sym typeface="微软雅黑" pitchFamily="34" charset="-122"/>
              </a:rPr>
              <a:t>文本</a:t>
            </a:r>
            <a:endParaRPr lang="zh-CN" altLang="en-US" sz="900" dirty="0">
              <a:solidFill>
                <a:srgbClr val="FFFFFF"/>
              </a:solidFill>
              <a:latin typeface="微软雅黑" pitchFamily="34" charset="-122"/>
              <a:ea typeface="微软雅黑" pitchFamily="34" charset="-122"/>
              <a:sym typeface="微软雅黑" pitchFamily="34" charset="-122"/>
            </a:endParaRPr>
          </a:p>
        </p:txBody>
      </p:sp>
      <p:sp>
        <p:nvSpPr>
          <p:cNvPr id="15" name="矩形 14"/>
          <p:cNvSpPr>
            <a:spLocks noChangeArrowheads="1"/>
          </p:cNvSpPr>
          <p:nvPr/>
        </p:nvSpPr>
        <p:spPr bwMode="auto">
          <a:xfrm>
            <a:off x="5506559" y="3481571"/>
            <a:ext cx="12906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defTabSz="914400"/>
            <a:r>
              <a:rPr lang="zh-CN" altLang="en-US" sz="900" dirty="0">
                <a:solidFill>
                  <a:srgbClr val="FFFFFF"/>
                </a:solidFill>
                <a:latin typeface="微软雅黑" pitchFamily="34" charset="-122"/>
                <a:ea typeface="微软雅黑" pitchFamily="34" charset="-122"/>
                <a:sym typeface="微软雅黑" pitchFamily="34" charset="-122"/>
              </a:rPr>
              <a:t>在这里输入内容文本在这里输入内容文本在这里输入内容文本</a:t>
            </a:r>
          </a:p>
        </p:txBody>
      </p:sp>
      <p:grpSp>
        <p:nvGrpSpPr>
          <p:cNvPr id="16" name="组合 15"/>
          <p:cNvGrpSpPr/>
          <p:nvPr/>
        </p:nvGrpSpPr>
        <p:grpSpPr>
          <a:xfrm>
            <a:off x="3996279" y="1612599"/>
            <a:ext cx="900331" cy="829358"/>
            <a:chOff x="4076704" y="3759197"/>
            <a:chExt cx="1530351" cy="1409703"/>
          </a:xfrm>
          <a:solidFill>
            <a:srgbClr val="FFFFFF"/>
          </a:solidFill>
          <a:effectLst/>
        </p:grpSpPr>
        <p:sp>
          <p:nvSpPr>
            <p:cNvPr id="17" name="Freeform 244"/>
            <p:cNvSpPr>
              <a:spLocks noEditPoints="1"/>
            </p:cNvSpPr>
            <p:nvPr/>
          </p:nvSpPr>
          <p:spPr bwMode="auto">
            <a:xfrm>
              <a:off x="4692656" y="3759197"/>
              <a:ext cx="914399" cy="915985"/>
            </a:xfrm>
            <a:custGeom>
              <a:avLst/>
              <a:gdLst>
                <a:gd name="T0" fmla="*/ 221 w 244"/>
                <a:gd name="T1" fmla="*/ 22 h 244"/>
                <a:gd name="T2" fmla="*/ 141 w 244"/>
                <a:gd name="T3" fmla="*/ 22 h 244"/>
                <a:gd name="T4" fmla="*/ 0 w 244"/>
                <a:gd name="T5" fmla="*/ 164 h 244"/>
                <a:gd name="T6" fmla="*/ 80 w 244"/>
                <a:gd name="T7" fmla="*/ 244 h 244"/>
                <a:gd name="T8" fmla="*/ 221 w 244"/>
                <a:gd name="T9" fmla="*/ 102 h 244"/>
                <a:gd name="T10" fmla="*/ 221 w 244"/>
                <a:gd name="T11" fmla="*/ 22 h 244"/>
                <a:gd name="T12" fmla="*/ 48 w 244"/>
                <a:gd name="T13" fmla="*/ 165 h 244"/>
                <a:gd name="T14" fmla="*/ 38 w 244"/>
                <a:gd name="T15" fmla="*/ 156 h 244"/>
                <a:gd name="T16" fmla="*/ 158 w 244"/>
                <a:gd name="T17" fmla="*/ 36 h 244"/>
                <a:gd name="T18" fmla="*/ 168 w 244"/>
                <a:gd name="T19" fmla="*/ 36 h 244"/>
                <a:gd name="T20" fmla="*/ 168 w 244"/>
                <a:gd name="T21" fmla="*/ 46 h 244"/>
                <a:gd name="T22" fmla="*/ 48 w 244"/>
                <a:gd name="T23" fmla="*/ 165 h 244"/>
                <a:gd name="T24" fmla="*/ 68 w 244"/>
                <a:gd name="T25" fmla="*/ 185 h 244"/>
                <a:gd name="T26" fmla="*/ 58 w 244"/>
                <a:gd name="T27" fmla="*/ 176 h 244"/>
                <a:gd name="T28" fmla="*/ 188 w 244"/>
                <a:gd name="T29" fmla="*/ 46 h 244"/>
                <a:gd name="T30" fmla="*/ 197 w 244"/>
                <a:gd name="T31" fmla="*/ 46 h 244"/>
                <a:gd name="T32" fmla="*/ 197 w 244"/>
                <a:gd name="T33" fmla="*/ 56 h 244"/>
                <a:gd name="T34" fmla="*/ 68 w 244"/>
                <a:gd name="T35" fmla="*/ 185 h 244"/>
                <a:gd name="T36" fmla="*/ 88 w 244"/>
                <a:gd name="T37" fmla="*/ 205 h 244"/>
                <a:gd name="T38" fmla="*/ 78 w 244"/>
                <a:gd name="T39" fmla="*/ 196 h 244"/>
                <a:gd name="T40" fmla="*/ 198 w 244"/>
                <a:gd name="T41" fmla="*/ 76 h 244"/>
                <a:gd name="T42" fmla="*/ 207 w 244"/>
                <a:gd name="T43" fmla="*/ 76 h 244"/>
                <a:gd name="T44" fmla="*/ 207 w 244"/>
                <a:gd name="T45" fmla="*/ 86 h 244"/>
                <a:gd name="T46" fmla="*/ 88 w 244"/>
                <a:gd name="T47"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244">
                  <a:moveTo>
                    <a:pt x="221" y="22"/>
                  </a:moveTo>
                  <a:cubicBezTo>
                    <a:pt x="199" y="0"/>
                    <a:pt x="163" y="0"/>
                    <a:pt x="141" y="22"/>
                  </a:cubicBezTo>
                  <a:cubicBezTo>
                    <a:pt x="0" y="164"/>
                    <a:pt x="0" y="164"/>
                    <a:pt x="0" y="164"/>
                  </a:cubicBezTo>
                  <a:cubicBezTo>
                    <a:pt x="80" y="244"/>
                    <a:pt x="80" y="244"/>
                    <a:pt x="80" y="244"/>
                  </a:cubicBezTo>
                  <a:cubicBezTo>
                    <a:pt x="221" y="102"/>
                    <a:pt x="221" y="102"/>
                    <a:pt x="221" y="102"/>
                  </a:cubicBezTo>
                  <a:cubicBezTo>
                    <a:pt x="244" y="80"/>
                    <a:pt x="244" y="44"/>
                    <a:pt x="221" y="22"/>
                  </a:cubicBezTo>
                  <a:close/>
                  <a:moveTo>
                    <a:pt x="48" y="165"/>
                  </a:moveTo>
                  <a:cubicBezTo>
                    <a:pt x="38" y="156"/>
                    <a:pt x="38" y="156"/>
                    <a:pt x="38" y="156"/>
                  </a:cubicBezTo>
                  <a:cubicBezTo>
                    <a:pt x="158" y="36"/>
                    <a:pt x="158" y="36"/>
                    <a:pt x="158" y="36"/>
                  </a:cubicBezTo>
                  <a:cubicBezTo>
                    <a:pt x="161" y="34"/>
                    <a:pt x="165" y="34"/>
                    <a:pt x="168" y="36"/>
                  </a:cubicBezTo>
                  <a:cubicBezTo>
                    <a:pt x="170" y="39"/>
                    <a:pt x="170" y="43"/>
                    <a:pt x="168" y="46"/>
                  </a:cubicBezTo>
                  <a:lnTo>
                    <a:pt x="48" y="165"/>
                  </a:lnTo>
                  <a:close/>
                  <a:moveTo>
                    <a:pt x="68" y="185"/>
                  </a:moveTo>
                  <a:cubicBezTo>
                    <a:pt x="58" y="176"/>
                    <a:pt x="58" y="176"/>
                    <a:pt x="58" y="176"/>
                  </a:cubicBezTo>
                  <a:cubicBezTo>
                    <a:pt x="188" y="46"/>
                    <a:pt x="188" y="46"/>
                    <a:pt x="188" y="46"/>
                  </a:cubicBezTo>
                  <a:cubicBezTo>
                    <a:pt x="191" y="44"/>
                    <a:pt x="195" y="44"/>
                    <a:pt x="197" y="46"/>
                  </a:cubicBezTo>
                  <a:cubicBezTo>
                    <a:pt x="200" y="49"/>
                    <a:pt x="200" y="53"/>
                    <a:pt x="197" y="56"/>
                  </a:cubicBezTo>
                  <a:lnTo>
                    <a:pt x="68" y="185"/>
                  </a:lnTo>
                  <a:close/>
                  <a:moveTo>
                    <a:pt x="88" y="205"/>
                  </a:moveTo>
                  <a:cubicBezTo>
                    <a:pt x="78" y="196"/>
                    <a:pt x="78" y="196"/>
                    <a:pt x="78" y="196"/>
                  </a:cubicBezTo>
                  <a:cubicBezTo>
                    <a:pt x="198" y="76"/>
                    <a:pt x="198" y="76"/>
                    <a:pt x="198" y="76"/>
                  </a:cubicBezTo>
                  <a:cubicBezTo>
                    <a:pt x="200" y="73"/>
                    <a:pt x="205" y="73"/>
                    <a:pt x="207" y="76"/>
                  </a:cubicBezTo>
                  <a:cubicBezTo>
                    <a:pt x="210" y="79"/>
                    <a:pt x="210" y="83"/>
                    <a:pt x="207" y="86"/>
                  </a:cubicBezTo>
                  <a:lnTo>
                    <a:pt x="88"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800">
                <a:solidFill>
                  <a:prstClr val="black"/>
                </a:solidFill>
              </a:endParaRPr>
            </a:p>
          </p:txBody>
        </p:sp>
        <p:sp>
          <p:nvSpPr>
            <p:cNvPr id="18" name="Freeform 245"/>
            <p:cNvSpPr>
              <a:spLocks/>
            </p:cNvSpPr>
            <p:nvPr/>
          </p:nvSpPr>
          <p:spPr bwMode="auto">
            <a:xfrm>
              <a:off x="4186241" y="4540247"/>
              <a:ext cx="633415" cy="628648"/>
            </a:xfrm>
            <a:custGeom>
              <a:avLst/>
              <a:gdLst>
                <a:gd name="T0" fmla="*/ 257 w 399"/>
                <a:gd name="T1" fmla="*/ 236 h 396"/>
                <a:gd name="T2" fmla="*/ 241 w 399"/>
                <a:gd name="T3" fmla="*/ 219 h 396"/>
                <a:gd name="T4" fmla="*/ 399 w 399"/>
                <a:gd name="T5" fmla="*/ 61 h 396"/>
                <a:gd name="T6" fmla="*/ 335 w 399"/>
                <a:gd name="T7" fmla="*/ 0 h 396"/>
                <a:gd name="T8" fmla="*/ 179 w 399"/>
                <a:gd name="T9" fmla="*/ 156 h 396"/>
                <a:gd name="T10" fmla="*/ 160 w 399"/>
                <a:gd name="T11" fmla="*/ 139 h 396"/>
                <a:gd name="T12" fmla="*/ 125 w 399"/>
                <a:gd name="T13" fmla="*/ 160 h 396"/>
                <a:gd name="T14" fmla="*/ 0 w 399"/>
                <a:gd name="T15" fmla="*/ 359 h 396"/>
                <a:gd name="T16" fmla="*/ 38 w 399"/>
                <a:gd name="T17" fmla="*/ 396 h 396"/>
                <a:gd name="T18" fmla="*/ 236 w 399"/>
                <a:gd name="T19" fmla="*/ 274 h 396"/>
                <a:gd name="T20" fmla="*/ 257 w 399"/>
                <a:gd name="T21" fmla="*/ 23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96">
                  <a:moveTo>
                    <a:pt x="257" y="236"/>
                  </a:moveTo>
                  <a:lnTo>
                    <a:pt x="241" y="219"/>
                  </a:lnTo>
                  <a:lnTo>
                    <a:pt x="399" y="61"/>
                  </a:lnTo>
                  <a:lnTo>
                    <a:pt x="335" y="0"/>
                  </a:lnTo>
                  <a:lnTo>
                    <a:pt x="179" y="156"/>
                  </a:lnTo>
                  <a:lnTo>
                    <a:pt x="160" y="139"/>
                  </a:lnTo>
                  <a:lnTo>
                    <a:pt x="125" y="160"/>
                  </a:lnTo>
                  <a:lnTo>
                    <a:pt x="0" y="359"/>
                  </a:lnTo>
                  <a:lnTo>
                    <a:pt x="38" y="396"/>
                  </a:lnTo>
                  <a:lnTo>
                    <a:pt x="236" y="274"/>
                  </a:lnTo>
                  <a:lnTo>
                    <a:pt x="257"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800">
                <a:solidFill>
                  <a:prstClr val="black"/>
                </a:solidFill>
              </a:endParaRPr>
            </a:p>
          </p:txBody>
        </p:sp>
        <p:sp>
          <p:nvSpPr>
            <p:cNvPr id="19" name="Freeform 246"/>
            <p:cNvSpPr>
              <a:spLocks/>
            </p:cNvSpPr>
            <p:nvPr/>
          </p:nvSpPr>
          <p:spPr bwMode="auto">
            <a:xfrm>
              <a:off x="4076704" y="3771898"/>
              <a:ext cx="671513" cy="669923"/>
            </a:xfrm>
            <a:custGeom>
              <a:avLst/>
              <a:gdLst>
                <a:gd name="T0" fmla="*/ 90 w 179"/>
                <a:gd name="T1" fmla="*/ 0 h 179"/>
                <a:gd name="T2" fmla="*/ 67 w 179"/>
                <a:gd name="T3" fmla="*/ 3 h 179"/>
                <a:gd name="T4" fmla="*/ 70 w 179"/>
                <a:gd name="T5" fmla="*/ 5 h 179"/>
                <a:gd name="T6" fmla="*/ 102 w 179"/>
                <a:gd name="T7" fmla="*/ 37 h 179"/>
                <a:gd name="T8" fmla="*/ 102 w 179"/>
                <a:gd name="T9" fmla="*/ 96 h 179"/>
                <a:gd name="T10" fmla="*/ 42 w 179"/>
                <a:gd name="T11" fmla="*/ 96 h 179"/>
                <a:gd name="T12" fmla="*/ 10 w 179"/>
                <a:gd name="T13" fmla="*/ 64 h 179"/>
                <a:gd name="T14" fmla="*/ 6 w 179"/>
                <a:gd name="T15" fmla="*/ 59 h 179"/>
                <a:gd name="T16" fmla="*/ 0 w 179"/>
                <a:gd name="T17" fmla="*/ 89 h 179"/>
                <a:gd name="T18" fmla="*/ 90 w 179"/>
                <a:gd name="T19" fmla="*/ 179 h 179"/>
                <a:gd name="T20" fmla="*/ 179 w 179"/>
                <a:gd name="T21" fmla="*/ 89 h 179"/>
                <a:gd name="T22" fmla="*/ 90 w 179"/>
                <a:gd name="T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79">
                  <a:moveTo>
                    <a:pt x="90" y="0"/>
                  </a:moveTo>
                  <a:cubicBezTo>
                    <a:pt x="82" y="0"/>
                    <a:pt x="75" y="1"/>
                    <a:pt x="67" y="3"/>
                  </a:cubicBezTo>
                  <a:cubicBezTo>
                    <a:pt x="68" y="4"/>
                    <a:pt x="69" y="4"/>
                    <a:pt x="70" y="5"/>
                  </a:cubicBezTo>
                  <a:cubicBezTo>
                    <a:pt x="102" y="37"/>
                    <a:pt x="102" y="37"/>
                    <a:pt x="102" y="37"/>
                  </a:cubicBezTo>
                  <a:cubicBezTo>
                    <a:pt x="118" y="53"/>
                    <a:pt x="118" y="80"/>
                    <a:pt x="102" y="96"/>
                  </a:cubicBezTo>
                  <a:cubicBezTo>
                    <a:pt x="85" y="113"/>
                    <a:pt x="59" y="113"/>
                    <a:pt x="42" y="96"/>
                  </a:cubicBezTo>
                  <a:cubicBezTo>
                    <a:pt x="10" y="64"/>
                    <a:pt x="10" y="64"/>
                    <a:pt x="10" y="64"/>
                  </a:cubicBezTo>
                  <a:cubicBezTo>
                    <a:pt x="9" y="63"/>
                    <a:pt x="7" y="61"/>
                    <a:pt x="6" y="59"/>
                  </a:cubicBezTo>
                  <a:cubicBezTo>
                    <a:pt x="2" y="68"/>
                    <a:pt x="0" y="79"/>
                    <a:pt x="0" y="89"/>
                  </a:cubicBezTo>
                  <a:cubicBezTo>
                    <a:pt x="0" y="139"/>
                    <a:pt x="40" y="179"/>
                    <a:pt x="90" y="179"/>
                  </a:cubicBezTo>
                  <a:cubicBezTo>
                    <a:pt x="139" y="179"/>
                    <a:pt x="179" y="139"/>
                    <a:pt x="179" y="89"/>
                  </a:cubicBezTo>
                  <a:cubicBezTo>
                    <a:pt x="179" y="40"/>
                    <a:pt x="139" y="0"/>
                    <a:pt x="9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800">
                <a:solidFill>
                  <a:prstClr val="black"/>
                </a:solidFill>
              </a:endParaRPr>
            </a:p>
          </p:txBody>
        </p:sp>
        <p:sp>
          <p:nvSpPr>
            <p:cNvPr id="20" name="Freeform 247"/>
            <p:cNvSpPr>
              <a:spLocks noEditPoints="1"/>
            </p:cNvSpPr>
            <p:nvPr/>
          </p:nvSpPr>
          <p:spPr bwMode="auto">
            <a:xfrm>
              <a:off x="4905373" y="4565649"/>
              <a:ext cx="604837" cy="603251"/>
            </a:xfrm>
            <a:custGeom>
              <a:avLst/>
              <a:gdLst>
                <a:gd name="T0" fmla="*/ 142 w 161"/>
                <a:gd name="T1" fmla="*/ 142 h 161"/>
                <a:gd name="T2" fmla="*/ 142 w 161"/>
                <a:gd name="T3" fmla="*/ 71 h 161"/>
                <a:gd name="T4" fmla="*/ 70 w 161"/>
                <a:gd name="T5" fmla="*/ 0 h 161"/>
                <a:gd name="T6" fmla="*/ 0 w 161"/>
                <a:gd name="T7" fmla="*/ 70 h 161"/>
                <a:gd name="T8" fmla="*/ 72 w 161"/>
                <a:gd name="T9" fmla="*/ 142 h 161"/>
                <a:gd name="T10" fmla="*/ 142 w 161"/>
                <a:gd name="T11" fmla="*/ 142 h 161"/>
                <a:gd name="T12" fmla="*/ 94 w 161"/>
                <a:gd name="T13" fmla="*/ 94 h 161"/>
                <a:gd name="T14" fmla="*/ 123 w 161"/>
                <a:gd name="T15" fmla="*/ 94 h 161"/>
                <a:gd name="T16" fmla="*/ 123 w 161"/>
                <a:gd name="T17" fmla="*/ 123 h 161"/>
                <a:gd name="T18" fmla="*/ 94 w 161"/>
                <a:gd name="T19" fmla="*/ 123 h 161"/>
                <a:gd name="T20" fmla="*/ 94 w 161"/>
                <a:gd name="T21" fmla="*/ 9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1">
                  <a:moveTo>
                    <a:pt x="142" y="142"/>
                  </a:moveTo>
                  <a:cubicBezTo>
                    <a:pt x="161" y="122"/>
                    <a:pt x="161" y="91"/>
                    <a:pt x="142" y="71"/>
                  </a:cubicBezTo>
                  <a:cubicBezTo>
                    <a:pt x="70" y="0"/>
                    <a:pt x="70" y="0"/>
                    <a:pt x="70" y="0"/>
                  </a:cubicBezTo>
                  <a:cubicBezTo>
                    <a:pt x="0" y="70"/>
                    <a:pt x="0" y="70"/>
                    <a:pt x="0" y="70"/>
                  </a:cubicBezTo>
                  <a:cubicBezTo>
                    <a:pt x="72" y="142"/>
                    <a:pt x="72" y="142"/>
                    <a:pt x="72" y="142"/>
                  </a:cubicBezTo>
                  <a:cubicBezTo>
                    <a:pt x="91" y="161"/>
                    <a:pt x="122" y="161"/>
                    <a:pt x="142" y="142"/>
                  </a:cubicBezTo>
                  <a:close/>
                  <a:moveTo>
                    <a:pt x="94" y="94"/>
                  </a:moveTo>
                  <a:cubicBezTo>
                    <a:pt x="102" y="86"/>
                    <a:pt x="115" y="86"/>
                    <a:pt x="123" y="94"/>
                  </a:cubicBezTo>
                  <a:cubicBezTo>
                    <a:pt x="131" y="102"/>
                    <a:pt x="131" y="115"/>
                    <a:pt x="123" y="123"/>
                  </a:cubicBezTo>
                  <a:cubicBezTo>
                    <a:pt x="115" y="131"/>
                    <a:pt x="102" y="131"/>
                    <a:pt x="94" y="123"/>
                  </a:cubicBezTo>
                  <a:cubicBezTo>
                    <a:pt x="86" y="115"/>
                    <a:pt x="86" y="102"/>
                    <a:pt x="94"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800">
                <a:solidFill>
                  <a:prstClr val="black"/>
                </a:solidFill>
              </a:endParaRPr>
            </a:p>
          </p:txBody>
        </p:sp>
      </p:grpSp>
      <p:sp>
        <p:nvSpPr>
          <p:cNvPr id="21" name="Freeform 194"/>
          <p:cNvSpPr>
            <a:spLocks noEditPoints="1"/>
          </p:cNvSpPr>
          <p:nvPr/>
        </p:nvSpPr>
        <p:spPr bwMode="auto">
          <a:xfrm>
            <a:off x="4459675" y="3411884"/>
            <a:ext cx="799149" cy="647374"/>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endParaRPr lang="zh-CN" altLang="en-US" sz="1800">
              <a:solidFill>
                <a:prstClr val="black">
                  <a:lumMod val="85000"/>
                  <a:lumOff val="15000"/>
                </a:prstClr>
              </a:solidFill>
            </a:endParaRPr>
          </a:p>
        </p:txBody>
      </p:sp>
    </p:spTree>
    <p:extLst>
      <p:ext uri="{BB962C8B-B14F-4D97-AF65-F5344CB8AC3E}">
        <p14:creationId xmlns:p14="http://schemas.microsoft.com/office/powerpoint/2010/main" val="180986759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left)">
                                      <p:cBhvr>
                                        <p:cTn id="8" dur="500"/>
                                        <p:tgtEl>
                                          <p:spTgt spid="6"/>
                                        </p:tgtEl>
                                      </p:cBhvr>
                                    </p:animEffect>
                                  </p:childTnLst>
                                </p:cTn>
                              </p:par>
                              <p:par>
                                <p:cTn id="9" presetID="12" presetClass="entr" presetSubtype="2"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left)">
                                      <p:cBhvr>
                                        <p:cTn id="12" dur="500"/>
                                        <p:tgtEl>
                                          <p:spTgt spid="16"/>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2" presetClass="entr" presetSubtype="8" fill="hold" grpId="0" nodeType="withEffect">
                                  <p:stCondLst>
                                    <p:cond delay="25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p:tgtEl>
                                          <p:spTgt spid="2"/>
                                        </p:tgtEl>
                                        <p:attrNameLst>
                                          <p:attrName>ppt_x</p:attrName>
                                        </p:attrNameLst>
                                      </p:cBhvr>
                                      <p:tavLst>
                                        <p:tav tm="0">
                                          <p:val>
                                            <p:strVal val="#ppt_x-#ppt_w*1.125000"/>
                                          </p:val>
                                        </p:tav>
                                        <p:tav tm="100000">
                                          <p:val>
                                            <p:strVal val="#ppt_x"/>
                                          </p:val>
                                        </p:tav>
                                      </p:tavLst>
                                    </p:anim>
                                    <p:animEffect transition="in" filter="wipe(right)">
                                      <p:cBhvr>
                                        <p:cTn id="40" dur="500"/>
                                        <p:tgtEl>
                                          <p:spTgt spid="2"/>
                                        </p:tgtEl>
                                      </p:cBhvr>
                                    </p:animEffect>
                                  </p:childTnLst>
                                </p:cTn>
                              </p:par>
                              <p:par>
                                <p:cTn id="41" presetID="12" presetClass="entr" presetSubtype="8" fill="hold" grpId="0" nodeType="withEffect">
                                  <p:stCondLst>
                                    <p:cond delay="50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ppt_x</p:attrName>
                                        </p:attrNameLst>
                                      </p:cBhvr>
                                      <p:tavLst>
                                        <p:tav tm="0">
                                          <p:val>
                                            <p:strVal val="#ppt_x-#ppt_w*1.125000"/>
                                          </p:val>
                                        </p:tav>
                                        <p:tav tm="100000">
                                          <p:val>
                                            <p:strVal val="#ppt_x"/>
                                          </p:val>
                                        </p:tav>
                                      </p:tavLst>
                                    </p:anim>
                                    <p:animEffect transition="in" filter="wipe(right)">
                                      <p:cBhvr>
                                        <p:cTn id="44" dur="500"/>
                                        <p:tgtEl>
                                          <p:spTgt spid="21"/>
                                        </p:tgtEl>
                                      </p:cBhvr>
                                    </p:animEffect>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150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anim calcmode="lin" valueType="num">
                                      <p:cBhvr>
                                        <p:cTn id="5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1"/>
                                        </p:tgtEl>
                                      </p:cBhvr>
                                    </p:animEffect>
                                  </p:childTnLst>
                                </p:cTn>
                              </p:par>
                            </p:childTnLst>
                          </p:cTn>
                        </p:par>
                        <p:par>
                          <p:cTn id="62" fill="hold">
                            <p:stCondLst>
                              <p:cond delay="555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3"/>
                                        </p:tgtEl>
                                        <p:attrNameLst>
                                          <p:attrName>ppt_y</p:attrName>
                                        </p:attrNameLst>
                                      </p:cBhvr>
                                      <p:tavLst>
                                        <p:tav tm="0">
                                          <p:val>
                                            <p:strVal val="#ppt_y"/>
                                          </p:val>
                                        </p:tav>
                                        <p:tav tm="100000">
                                          <p:val>
                                            <p:strVal val="#ppt_y"/>
                                          </p:val>
                                        </p:tav>
                                      </p:tavLst>
                                    </p:anim>
                                    <p:anim calcmode="lin" valueType="num">
                                      <p:cBhvr>
                                        <p:cTn id="6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56" y="0"/>
            <a:ext cx="9154455" cy="5146090"/>
            <a:chOff x="-10456" y="0"/>
            <a:chExt cx="9154455" cy="5146090"/>
          </a:xfrm>
        </p:grpSpPr>
        <p:pic>
          <p:nvPicPr>
            <p:cNvPr id="8" name="图片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7" name="图片 6"/>
            <p:cNvPicPr>
              <a:picLocks noChangeAspect="1"/>
            </p:cNvPicPr>
            <p:nvPr/>
          </p:nvPicPr>
          <p:blipFill rotWithShape="1">
            <a:blip r:embed="rId16"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pic>
          <p:nvPicPr>
            <p:cNvPr id="6" name="图片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12608" y="3042460"/>
              <a:ext cx="1322835" cy="2048260"/>
            </a:xfrm>
            <a:prstGeom prst="rect">
              <a:avLst/>
            </a:prstGeom>
          </p:spPr>
        </p:pic>
        <p:pic>
          <p:nvPicPr>
            <p:cNvPr id="3" name="图片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9055" y="214029"/>
              <a:ext cx="1264923" cy="1267971"/>
            </a:xfrm>
            <a:prstGeom prst="rect">
              <a:avLst/>
            </a:prstGeom>
          </p:spPr>
        </p:pic>
        <p:pic>
          <p:nvPicPr>
            <p:cNvPr id="4" name="图片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2425" y="2008726"/>
              <a:ext cx="1661163" cy="2834646"/>
            </a:xfrm>
            <a:prstGeom prst="rect">
              <a:avLst/>
            </a:prstGeom>
          </p:spPr>
        </p:pic>
        <p:pic>
          <p:nvPicPr>
            <p:cNvPr id="5" name="图片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33896" y="3383836"/>
              <a:ext cx="1219202" cy="1365507"/>
            </a:xfrm>
            <a:prstGeom prst="rect">
              <a:avLst/>
            </a:prstGeom>
          </p:spPr>
        </p:pic>
      </p:grpSp>
      <p:grpSp>
        <p:nvGrpSpPr>
          <p:cNvPr id="27" name="组合 26"/>
          <p:cNvGrpSpPr/>
          <p:nvPr/>
        </p:nvGrpSpPr>
        <p:grpSpPr>
          <a:xfrm>
            <a:off x="2685142" y="504280"/>
            <a:ext cx="3730172" cy="611981"/>
            <a:chOff x="2685142" y="504280"/>
            <a:chExt cx="3730172" cy="611981"/>
          </a:xfrm>
        </p:grpSpPr>
        <p:sp>
          <p:nvSpPr>
            <p:cNvPr id="15" name="圆角矩形 4"/>
            <p:cNvSpPr/>
            <p:nvPr>
              <p:custDataLst>
                <p:tags r:id="rId10"/>
              </p:custDataLst>
            </p:nvPr>
          </p:nvSpPr>
          <p:spPr>
            <a:xfrm>
              <a:off x="2685142" y="606674"/>
              <a:ext cx="537693" cy="421481"/>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187B7"/>
            </a:solidFill>
            <a:ln w="25400" cap="flat" cmpd="sng" algn="ctr">
              <a:noFill/>
              <a:prstDash val="solid"/>
            </a:ln>
            <a:effectLst>
              <a:outerShdw blurRad="76200" dist="25400" dir="2700000" algn="tl" rotWithShape="0">
                <a:prstClr val="black">
                  <a:alpha val="15000"/>
                </a:prstClr>
              </a:outerShdw>
            </a:effectLst>
          </p:spPr>
          <p:txBody>
            <a:bodyPr lIns="51435" tIns="25718" rIns="51435" bIns="25718" anchor="ctr"/>
            <a:lstStyle/>
            <a:p>
              <a:pPr algn="ctr">
                <a:defRPr/>
              </a:pPr>
              <a:endParaRPr lang="en-US" sz="1013" kern="0" dirty="0">
                <a:solidFill>
                  <a:sysClr val="window" lastClr="FFFFFF"/>
                </a:solidFill>
                <a:latin typeface="Calibri"/>
              </a:endParaRPr>
            </a:p>
          </p:txBody>
        </p:sp>
        <p:sp>
          <p:nvSpPr>
            <p:cNvPr id="16" name="椭圆 15"/>
            <p:cNvSpPr/>
            <p:nvPr>
              <p:custDataLst>
                <p:tags r:id="rId11"/>
              </p:custDataLst>
            </p:nvPr>
          </p:nvSpPr>
          <p:spPr>
            <a:xfrm>
              <a:off x="2846035" y="666017"/>
              <a:ext cx="309974" cy="309974"/>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a:lnSpc>
                  <a:spcPct val="120000"/>
                </a:lnSpc>
                <a:defRPr/>
              </a:pPr>
              <a:r>
                <a:rPr lang="en-US" altLang="zh-CN" sz="1013" b="1" dirty="0">
                  <a:solidFill>
                    <a:srgbClr val="0187B7"/>
                  </a:solidFill>
                  <a:latin typeface="Segoe UI" panose="020B0502040204020203" pitchFamily="34" charset="0"/>
                  <a:ea typeface="Segoe UI" panose="020B0502040204020203" pitchFamily="34" charset="0"/>
                  <a:cs typeface="Segoe UI" panose="020B0502040204020203" pitchFamily="34" charset="0"/>
                </a:rPr>
                <a:t>01</a:t>
              </a:r>
              <a:endParaRPr lang="zh-CN" altLang="en-US" sz="1013" b="1" dirty="0">
                <a:solidFill>
                  <a:srgbClr val="0187B7"/>
                </a:solidFill>
                <a:latin typeface="Segoe UI" panose="020B0502040204020203" pitchFamily="34" charset="0"/>
                <a:ea typeface="幼圆" panose="02010509060101010101" pitchFamily="49" charset="-122"/>
                <a:cs typeface="Segoe UI" panose="020B0502040204020203" pitchFamily="34" charset="0"/>
              </a:endParaRPr>
            </a:p>
          </p:txBody>
        </p:sp>
        <p:sp>
          <p:nvSpPr>
            <p:cNvPr id="23" name="TextBox 33"/>
            <p:cNvSpPr txBox="1"/>
            <p:nvPr>
              <p:custDataLst>
                <p:tags r:id="rId12"/>
              </p:custDataLst>
            </p:nvPr>
          </p:nvSpPr>
          <p:spPr>
            <a:xfrm>
              <a:off x="3299036" y="504280"/>
              <a:ext cx="3116278" cy="611981"/>
            </a:xfrm>
            <a:prstGeom prst="rect">
              <a:avLst/>
            </a:prstGeom>
            <a:noFill/>
          </p:spPr>
          <p:txBody>
            <a:bodyPr anchor="ctr">
              <a:normAutofit/>
            </a:bodyPr>
            <a:lstStyle/>
            <a:p>
              <a:pPr algn="just">
                <a:lnSpc>
                  <a:spcPct val="130000"/>
                </a:lnSpc>
                <a:defRPr/>
              </a:pPr>
              <a:r>
                <a:rPr lang="zh-CN" altLang="en-US" sz="1800" kern="0" dirty="0" smtClean="0">
                  <a:latin typeface="微软雅黑" panose="020B0503020204020204" pitchFamily="34" charset="-122"/>
                  <a:ea typeface="微软雅黑" panose="020B0503020204020204" pitchFamily="34" charset="-122"/>
                  <a:cs typeface="Arial" pitchFamily="34" charset="0"/>
                </a:rPr>
                <a:t>单击此处添加文字标题内容</a:t>
              </a:r>
              <a:endParaRPr lang="en-US" altLang="zh-CN" sz="1800" kern="0" dirty="0">
                <a:latin typeface="微软雅黑" panose="020B0503020204020204" pitchFamily="34" charset="-122"/>
                <a:ea typeface="微软雅黑" panose="020B0503020204020204" pitchFamily="34" charset="-122"/>
                <a:cs typeface="Arial" pitchFamily="34" charset="0"/>
              </a:endParaRPr>
            </a:p>
          </p:txBody>
        </p:sp>
      </p:grpSp>
      <p:grpSp>
        <p:nvGrpSpPr>
          <p:cNvPr id="28" name="组合 27"/>
          <p:cNvGrpSpPr/>
          <p:nvPr/>
        </p:nvGrpSpPr>
        <p:grpSpPr>
          <a:xfrm>
            <a:off x="2685142" y="1215083"/>
            <a:ext cx="3730172" cy="611981"/>
            <a:chOff x="2685142" y="1215083"/>
            <a:chExt cx="3730172" cy="611981"/>
          </a:xfrm>
        </p:grpSpPr>
        <p:sp>
          <p:nvSpPr>
            <p:cNvPr id="17" name="圆角矩形 4"/>
            <p:cNvSpPr/>
            <p:nvPr>
              <p:custDataLst>
                <p:tags r:id="rId7"/>
              </p:custDataLst>
            </p:nvPr>
          </p:nvSpPr>
          <p:spPr>
            <a:xfrm>
              <a:off x="2685142" y="1318667"/>
              <a:ext cx="537693" cy="420291"/>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187B7"/>
            </a:solidFill>
            <a:ln w="25400" cap="flat" cmpd="sng" algn="ctr">
              <a:noFill/>
              <a:prstDash val="solid"/>
            </a:ln>
            <a:effectLst>
              <a:outerShdw blurRad="76200" dist="25400" dir="2700000" algn="tl" rotWithShape="0">
                <a:prstClr val="black">
                  <a:alpha val="15000"/>
                </a:prstClr>
              </a:outerShdw>
            </a:effectLst>
          </p:spPr>
          <p:txBody>
            <a:bodyPr lIns="51435" tIns="25718" rIns="51435" bIns="25718" anchor="ctr"/>
            <a:lstStyle/>
            <a:p>
              <a:pPr algn="ctr">
                <a:defRPr/>
              </a:pPr>
              <a:endParaRPr lang="en-US" sz="1013" kern="0">
                <a:solidFill>
                  <a:sysClr val="window" lastClr="FFFFFF"/>
                </a:solidFill>
                <a:latin typeface="Calibri"/>
              </a:endParaRPr>
            </a:p>
          </p:txBody>
        </p:sp>
        <p:sp>
          <p:nvSpPr>
            <p:cNvPr id="18" name="椭圆 17"/>
            <p:cNvSpPr/>
            <p:nvPr>
              <p:custDataLst>
                <p:tags r:id="rId8"/>
              </p:custDataLst>
            </p:nvPr>
          </p:nvSpPr>
          <p:spPr>
            <a:xfrm>
              <a:off x="2846035" y="1376855"/>
              <a:ext cx="309974" cy="309974"/>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a:lnSpc>
                  <a:spcPct val="120000"/>
                </a:lnSpc>
                <a:defRPr/>
              </a:pPr>
              <a:r>
                <a:rPr lang="en-US" altLang="zh-CN" sz="1013" b="1" dirty="0">
                  <a:solidFill>
                    <a:srgbClr val="0187B7"/>
                  </a:solidFill>
                  <a:latin typeface="Segoe UI" panose="020B0502040204020203" pitchFamily="34" charset="0"/>
                  <a:ea typeface="Segoe UI" panose="020B0502040204020203" pitchFamily="34" charset="0"/>
                  <a:cs typeface="Segoe UI" panose="020B0502040204020203" pitchFamily="34" charset="0"/>
                </a:rPr>
                <a:t>02</a:t>
              </a:r>
              <a:endParaRPr lang="zh-CN" altLang="en-US" sz="1013" b="1" dirty="0">
                <a:solidFill>
                  <a:srgbClr val="0187B7"/>
                </a:solidFill>
                <a:latin typeface="Segoe UI" panose="020B0502040204020203" pitchFamily="34" charset="0"/>
                <a:ea typeface="幼圆" panose="02010509060101010101" pitchFamily="49" charset="-122"/>
                <a:cs typeface="Segoe UI" panose="020B0502040204020203" pitchFamily="34" charset="0"/>
              </a:endParaRPr>
            </a:p>
          </p:txBody>
        </p:sp>
        <p:sp>
          <p:nvSpPr>
            <p:cNvPr id="24" name="TextBox 33"/>
            <p:cNvSpPr txBox="1"/>
            <p:nvPr>
              <p:custDataLst>
                <p:tags r:id="rId9"/>
              </p:custDataLst>
            </p:nvPr>
          </p:nvSpPr>
          <p:spPr>
            <a:xfrm>
              <a:off x="3299036" y="1215083"/>
              <a:ext cx="3116278" cy="611981"/>
            </a:xfrm>
            <a:prstGeom prst="rect">
              <a:avLst/>
            </a:prstGeom>
            <a:noFill/>
          </p:spPr>
          <p:txBody>
            <a:bodyPr anchor="ctr">
              <a:normAutofit/>
            </a:bodyPr>
            <a:lstStyle/>
            <a:p>
              <a:pPr lvl="0" algn="just">
                <a:lnSpc>
                  <a:spcPct val="130000"/>
                </a:lnSpc>
                <a:defRPr/>
              </a:pPr>
              <a:r>
                <a:rPr lang="zh-CN" altLang="en-US" sz="1800" kern="0" dirty="0">
                  <a:solidFill>
                    <a:prstClr val="black"/>
                  </a:solidFill>
                  <a:latin typeface="微软雅黑" panose="020B0503020204020204" pitchFamily="34" charset="-122"/>
                  <a:ea typeface="微软雅黑" panose="020B0503020204020204" pitchFamily="34" charset="-122"/>
                  <a:cs typeface="Arial" pitchFamily="34" charset="0"/>
                </a:rPr>
                <a:t>单击此处添加文字标题内容</a:t>
              </a:r>
              <a:endParaRPr lang="en-US" altLang="zh-CN" sz="1800" kern="0" dirty="0">
                <a:solidFill>
                  <a:prstClr val="black"/>
                </a:solidFill>
                <a:latin typeface="微软雅黑" panose="020B0503020204020204" pitchFamily="34" charset="-122"/>
                <a:ea typeface="微软雅黑" panose="020B0503020204020204" pitchFamily="34" charset="-122"/>
                <a:cs typeface="Arial" pitchFamily="34" charset="0"/>
              </a:endParaRPr>
            </a:p>
          </p:txBody>
        </p:sp>
      </p:grpSp>
      <p:grpSp>
        <p:nvGrpSpPr>
          <p:cNvPr id="29" name="组合 28"/>
          <p:cNvGrpSpPr/>
          <p:nvPr/>
        </p:nvGrpSpPr>
        <p:grpSpPr>
          <a:xfrm>
            <a:off x="2685142" y="1925886"/>
            <a:ext cx="3730172" cy="611981"/>
            <a:chOff x="2685142" y="1925886"/>
            <a:chExt cx="3730172" cy="611981"/>
          </a:xfrm>
        </p:grpSpPr>
        <p:sp>
          <p:nvSpPr>
            <p:cNvPr id="19" name="圆角矩形 4"/>
            <p:cNvSpPr/>
            <p:nvPr>
              <p:custDataLst>
                <p:tags r:id="rId4"/>
              </p:custDataLst>
            </p:nvPr>
          </p:nvSpPr>
          <p:spPr>
            <a:xfrm>
              <a:off x="2685142" y="2029471"/>
              <a:ext cx="537693" cy="420290"/>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187B7"/>
            </a:solidFill>
            <a:ln w="25400" cap="flat" cmpd="sng" algn="ctr">
              <a:noFill/>
              <a:prstDash val="solid"/>
            </a:ln>
            <a:effectLst>
              <a:outerShdw blurRad="76200" dist="25400" dir="2700000" algn="tl" rotWithShape="0">
                <a:prstClr val="black">
                  <a:alpha val="15000"/>
                </a:prstClr>
              </a:outerShdw>
            </a:effectLst>
          </p:spPr>
          <p:txBody>
            <a:bodyPr lIns="51435" tIns="25718" rIns="51435" bIns="25718" anchor="ctr"/>
            <a:lstStyle/>
            <a:p>
              <a:pPr algn="ctr">
                <a:defRPr/>
              </a:pPr>
              <a:endParaRPr lang="en-US" sz="1013" kern="0">
                <a:solidFill>
                  <a:sysClr val="window" lastClr="FFFFFF"/>
                </a:solidFill>
                <a:latin typeface="Calibri"/>
              </a:endParaRPr>
            </a:p>
          </p:txBody>
        </p:sp>
        <p:sp>
          <p:nvSpPr>
            <p:cNvPr id="20" name="椭圆 19"/>
            <p:cNvSpPr/>
            <p:nvPr>
              <p:custDataLst>
                <p:tags r:id="rId5"/>
              </p:custDataLst>
            </p:nvPr>
          </p:nvSpPr>
          <p:spPr>
            <a:xfrm>
              <a:off x="2846035" y="2087693"/>
              <a:ext cx="309974" cy="309974"/>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a:lnSpc>
                  <a:spcPct val="120000"/>
                </a:lnSpc>
                <a:defRPr/>
              </a:pPr>
              <a:r>
                <a:rPr lang="en-US" altLang="zh-CN" sz="1013" b="1" dirty="0">
                  <a:solidFill>
                    <a:srgbClr val="0187B7"/>
                  </a:solidFill>
                  <a:latin typeface="Segoe UI" panose="020B0502040204020203" pitchFamily="34" charset="0"/>
                  <a:ea typeface="Segoe UI" panose="020B0502040204020203" pitchFamily="34" charset="0"/>
                  <a:cs typeface="Segoe UI" panose="020B0502040204020203" pitchFamily="34" charset="0"/>
                </a:rPr>
                <a:t>03</a:t>
              </a:r>
              <a:endParaRPr lang="zh-CN" altLang="en-US" sz="1013" b="1" dirty="0">
                <a:solidFill>
                  <a:srgbClr val="0187B7"/>
                </a:solidFill>
                <a:latin typeface="Segoe UI" panose="020B0502040204020203" pitchFamily="34" charset="0"/>
                <a:ea typeface="幼圆" panose="02010509060101010101" pitchFamily="49" charset="-122"/>
                <a:cs typeface="Segoe UI" panose="020B0502040204020203" pitchFamily="34" charset="0"/>
              </a:endParaRPr>
            </a:p>
          </p:txBody>
        </p:sp>
        <p:sp>
          <p:nvSpPr>
            <p:cNvPr id="25" name="TextBox 33"/>
            <p:cNvSpPr txBox="1"/>
            <p:nvPr>
              <p:custDataLst>
                <p:tags r:id="rId6"/>
              </p:custDataLst>
            </p:nvPr>
          </p:nvSpPr>
          <p:spPr>
            <a:xfrm>
              <a:off x="3299036" y="1925886"/>
              <a:ext cx="3116278" cy="611981"/>
            </a:xfrm>
            <a:prstGeom prst="rect">
              <a:avLst/>
            </a:prstGeom>
            <a:noFill/>
          </p:spPr>
          <p:txBody>
            <a:bodyPr anchor="ctr">
              <a:normAutofit/>
            </a:bodyPr>
            <a:lstStyle/>
            <a:p>
              <a:pPr lvl="0" algn="just">
                <a:lnSpc>
                  <a:spcPct val="130000"/>
                </a:lnSpc>
                <a:defRPr/>
              </a:pPr>
              <a:r>
                <a:rPr lang="zh-CN" altLang="en-US" sz="1800" kern="0" dirty="0">
                  <a:solidFill>
                    <a:prstClr val="black"/>
                  </a:solidFill>
                  <a:latin typeface="微软雅黑" panose="020B0503020204020204" pitchFamily="34" charset="-122"/>
                  <a:ea typeface="微软雅黑" panose="020B0503020204020204" pitchFamily="34" charset="-122"/>
                  <a:cs typeface="Arial" pitchFamily="34" charset="0"/>
                </a:rPr>
                <a:t>单击此处添加文字标题内容</a:t>
              </a:r>
              <a:endParaRPr lang="en-US" altLang="zh-CN" sz="1800" kern="0" dirty="0">
                <a:solidFill>
                  <a:prstClr val="black"/>
                </a:solidFill>
                <a:latin typeface="微软雅黑" panose="020B0503020204020204" pitchFamily="34" charset="-122"/>
                <a:ea typeface="微软雅黑" panose="020B0503020204020204" pitchFamily="34" charset="-122"/>
                <a:cs typeface="Arial" pitchFamily="34" charset="0"/>
              </a:endParaRPr>
            </a:p>
          </p:txBody>
        </p:sp>
      </p:grpSp>
      <p:grpSp>
        <p:nvGrpSpPr>
          <p:cNvPr id="30" name="组合 29"/>
          <p:cNvGrpSpPr/>
          <p:nvPr/>
        </p:nvGrpSpPr>
        <p:grpSpPr>
          <a:xfrm>
            <a:off x="2685142" y="2636690"/>
            <a:ext cx="3730172" cy="611981"/>
            <a:chOff x="2685142" y="2636690"/>
            <a:chExt cx="3730172" cy="611981"/>
          </a:xfrm>
        </p:grpSpPr>
        <p:sp>
          <p:nvSpPr>
            <p:cNvPr id="21" name="圆角矩形 4"/>
            <p:cNvSpPr/>
            <p:nvPr>
              <p:custDataLst>
                <p:tags r:id="rId1"/>
              </p:custDataLst>
            </p:nvPr>
          </p:nvSpPr>
          <p:spPr>
            <a:xfrm>
              <a:off x="2685142" y="2740273"/>
              <a:ext cx="537693" cy="420291"/>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rgbClr val="0187B7"/>
            </a:solidFill>
            <a:ln w="25400" cap="flat" cmpd="sng" algn="ctr">
              <a:noFill/>
              <a:prstDash val="solid"/>
            </a:ln>
            <a:effectLst>
              <a:outerShdw blurRad="76200" dist="25400" dir="2700000" algn="tl" rotWithShape="0">
                <a:prstClr val="black">
                  <a:alpha val="15000"/>
                </a:prstClr>
              </a:outerShdw>
            </a:effectLst>
          </p:spPr>
          <p:txBody>
            <a:bodyPr lIns="51435" tIns="25718" rIns="51435" bIns="25718" anchor="ctr"/>
            <a:lstStyle/>
            <a:p>
              <a:pPr algn="ctr">
                <a:defRPr/>
              </a:pPr>
              <a:endParaRPr lang="en-US" sz="1013" kern="0">
                <a:solidFill>
                  <a:sysClr val="window" lastClr="FFFFFF"/>
                </a:solidFill>
                <a:latin typeface="Calibri"/>
              </a:endParaRPr>
            </a:p>
          </p:txBody>
        </p:sp>
        <p:sp>
          <p:nvSpPr>
            <p:cNvPr id="22" name="椭圆 21"/>
            <p:cNvSpPr/>
            <p:nvPr>
              <p:custDataLst>
                <p:tags r:id="rId2"/>
              </p:custDataLst>
            </p:nvPr>
          </p:nvSpPr>
          <p:spPr>
            <a:xfrm>
              <a:off x="2846035" y="2798531"/>
              <a:ext cx="309974" cy="309974"/>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a:lnSpc>
                  <a:spcPct val="120000"/>
                </a:lnSpc>
                <a:defRPr/>
              </a:pPr>
              <a:r>
                <a:rPr lang="en-US" altLang="zh-CN" sz="1013" b="1" dirty="0">
                  <a:solidFill>
                    <a:srgbClr val="0187B7"/>
                  </a:solidFill>
                  <a:latin typeface="Segoe UI" panose="020B0502040204020203" pitchFamily="34" charset="0"/>
                  <a:ea typeface="Segoe UI" panose="020B0502040204020203" pitchFamily="34" charset="0"/>
                  <a:cs typeface="Segoe UI" panose="020B0502040204020203" pitchFamily="34" charset="0"/>
                </a:rPr>
                <a:t>04</a:t>
              </a:r>
              <a:endParaRPr lang="zh-CN" altLang="en-US" sz="1013" b="1" dirty="0">
                <a:solidFill>
                  <a:srgbClr val="0187B7"/>
                </a:solidFill>
                <a:latin typeface="Segoe UI" panose="020B0502040204020203" pitchFamily="34" charset="0"/>
                <a:ea typeface="幼圆" panose="02010509060101010101" pitchFamily="49" charset="-122"/>
                <a:cs typeface="Segoe UI" panose="020B0502040204020203" pitchFamily="34" charset="0"/>
              </a:endParaRPr>
            </a:p>
          </p:txBody>
        </p:sp>
        <p:sp>
          <p:nvSpPr>
            <p:cNvPr id="26" name="TextBox 33"/>
            <p:cNvSpPr txBox="1"/>
            <p:nvPr>
              <p:custDataLst>
                <p:tags r:id="rId3"/>
              </p:custDataLst>
            </p:nvPr>
          </p:nvSpPr>
          <p:spPr>
            <a:xfrm>
              <a:off x="3299036" y="2636690"/>
              <a:ext cx="3116278" cy="611981"/>
            </a:xfrm>
            <a:prstGeom prst="rect">
              <a:avLst/>
            </a:prstGeom>
            <a:noFill/>
          </p:spPr>
          <p:txBody>
            <a:bodyPr anchor="ctr">
              <a:normAutofit/>
            </a:bodyPr>
            <a:lstStyle/>
            <a:p>
              <a:pPr lvl="0" algn="just">
                <a:lnSpc>
                  <a:spcPct val="130000"/>
                </a:lnSpc>
                <a:defRPr/>
              </a:pPr>
              <a:r>
                <a:rPr lang="zh-CN" altLang="en-US" sz="1800" kern="0" dirty="0">
                  <a:solidFill>
                    <a:prstClr val="black"/>
                  </a:solidFill>
                  <a:latin typeface="微软雅黑" panose="020B0503020204020204" pitchFamily="34" charset="-122"/>
                  <a:ea typeface="微软雅黑" panose="020B0503020204020204" pitchFamily="34" charset="-122"/>
                  <a:cs typeface="Arial" pitchFamily="34" charset="0"/>
                </a:rPr>
                <a:t>单击此处添加文字标题内容</a:t>
              </a:r>
              <a:endParaRPr lang="en-US" altLang="zh-CN" sz="1800" kern="0" dirty="0">
                <a:solidFill>
                  <a:prstClr val="black"/>
                </a:solidFill>
                <a:latin typeface="微软雅黑" panose="020B0503020204020204" pitchFamily="34" charset="-122"/>
                <a:ea typeface="微软雅黑" panose="020B0503020204020204" pitchFamily="34" charset="-122"/>
                <a:cs typeface="Arial" pitchFamily="34" charset="0"/>
              </a:endParaRPr>
            </a:p>
          </p:txBody>
        </p:sp>
      </p:grpSp>
    </p:spTree>
    <p:extLst>
      <p:ext uri="{BB962C8B-B14F-4D97-AF65-F5344CB8AC3E}">
        <p14:creationId xmlns:p14="http://schemas.microsoft.com/office/powerpoint/2010/main" val="308492132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ppt_x</p:attrName>
                                        </p:attrNameLst>
                                      </p:cBhvr>
                                      <p:tavLst>
                                        <p:tav tm="0">
                                          <p:val>
                                            <p:strVal val="#ppt_x-#ppt_w*1.125000"/>
                                          </p:val>
                                        </p:tav>
                                        <p:tav tm="100000">
                                          <p:val>
                                            <p:strVal val="#ppt_x"/>
                                          </p:val>
                                        </p:tav>
                                      </p:tavLst>
                                    </p:anim>
                                    <p:animEffect transition="in" filter="wipe(right)">
                                      <p:cBhvr>
                                        <p:cTn id="13" dur="500"/>
                                        <p:tgtEl>
                                          <p:spTgt spid="28"/>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ppt_x</p:attrName>
                                        </p:attrNameLst>
                                      </p:cBhvr>
                                      <p:tavLst>
                                        <p:tav tm="0">
                                          <p:val>
                                            <p:strVal val="#ppt_x-#ppt_w*1.125000"/>
                                          </p:val>
                                        </p:tav>
                                        <p:tav tm="100000">
                                          <p:val>
                                            <p:strVal val="#ppt_x"/>
                                          </p:val>
                                        </p:tav>
                                      </p:tavLst>
                                    </p:anim>
                                    <p:animEffect transition="in" filter="wipe(right)">
                                      <p:cBhvr>
                                        <p:cTn id="18" dur="500"/>
                                        <p:tgtEl>
                                          <p:spTgt spid="2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p:tgtEl>
                                          <p:spTgt spid="30"/>
                                        </p:tgtEl>
                                        <p:attrNameLst>
                                          <p:attrName>ppt_x</p:attrName>
                                        </p:attrNameLst>
                                      </p:cBhvr>
                                      <p:tavLst>
                                        <p:tav tm="0">
                                          <p:val>
                                            <p:strVal val="#ppt_x-#ppt_w*1.125000"/>
                                          </p:val>
                                        </p:tav>
                                        <p:tav tm="100000">
                                          <p:val>
                                            <p:strVal val="#ppt_x"/>
                                          </p:val>
                                        </p:tav>
                                      </p:tavLst>
                                    </p:anim>
                                    <p:animEffect transition="in" filter="wipe(righ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2665678" y="2379423"/>
            <a:ext cx="3259732" cy="2396149"/>
            <a:chOff x="2665678" y="2379423"/>
            <a:chExt cx="3259732" cy="2396149"/>
          </a:xfrm>
        </p:grpSpPr>
        <p:sp>
          <p:nvSpPr>
            <p:cNvPr id="3" name="任意多边形 2"/>
            <p:cNvSpPr/>
            <p:nvPr/>
          </p:nvSpPr>
          <p:spPr>
            <a:xfrm>
              <a:off x="5163840" y="3078256"/>
              <a:ext cx="714067" cy="906518"/>
            </a:xfrm>
            <a:custGeom>
              <a:avLst/>
              <a:gdLst>
                <a:gd name="connsiteX0" fmla="*/ 0 w 935420"/>
                <a:gd name="connsiteY0" fmla="*/ 630621 h 1208690"/>
                <a:gd name="connsiteX1" fmla="*/ 0 w 935420"/>
                <a:gd name="connsiteY1" fmla="*/ 1208690 h 1208690"/>
                <a:gd name="connsiteX2" fmla="*/ 935420 w 935420"/>
                <a:gd name="connsiteY2" fmla="*/ 336331 h 1208690"/>
                <a:gd name="connsiteX3" fmla="*/ 935420 w 935420"/>
                <a:gd name="connsiteY3" fmla="*/ 0 h 1208690"/>
                <a:gd name="connsiteX4" fmla="*/ 0 w 935420"/>
                <a:gd name="connsiteY4" fmla="*/ 630621 h 1208690"/>
                <a:gd name="connsiteX0-1" fmla="*/ 0 w 944945"/>
                <a:gd name="connsiteY0-2" fmla="*/ 637765 h 1208690"/>
                <a:gd name="connsiteX1-3" fmla="*/ 9525 w 944945"/>
                <a:gd name="connsiteY1-4" fmla="*/ 1208690 h 1208690"/>
                <a:gd name="connsiteX2-5" fmla="*/ 944945 w 944945"/>
                <a:gd name="connsiteY2-6" fmla="*/ 336331 h 1208690"/>
                <a:gd name="connsiteX3-7" fmla="*/ 944945 w 944945"/>
                <a:gd name="connsiteY3-8" fmla="*/ 0 h 1208690"/>
                <a:gd name="connsiteX4-9" fmla="*/ 0 w 944945"/>
                <a:gd name="connsiteY4-10" fmla="*/ 637765 h 1208690"/>
                <a:gd name="connsiteX0-11" fmla="*/ 0 w 952089"/>
                <a:gd name="connsiteY0-12" fmla="*/ 633002 h 1208690"/>
                <a:gd name="connsiteX1-13" fmla="*/ 16669 w 952089"/>
                <a:gd name="connsiteY1-14" fmla="*/ 1208690 h 1208690"/>
                <a:gd name="connsiteX2-15" fmla="*/ 952089 w 952089"/>
                <a:gd name="connsiteY2-16" fmla="*/ 336331 h 1208690"/>
                <a:gd name="connsiteX3-17" fmla="*/ 952089 w 952089"/>
                <a:gd name="connsiteY3-18" fmla="*/ 0 h 1208690"/>
                <a:gd name="connsiteX4-19" fmla="*/ 0 w 952089"/>
                <a:gd name="connsiteY4-20" fmla="*/ 633002 h 12086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52089" h="1208690">
                  <a:moveTo>
                    <a:pt x="0" y="633002"/>
                  </a:moveTo>
                  <a:lnTo>
                    <a:pt x="16669" y="1208690"/>
                  </a:lnTo>
                  <a:lnTo>
                    <a:pt x="952089" y="336331"/>
                  </a:lnTo>
                  <a:lnTo>
                    <a:pt x="952089" y="0"/>
                  </a:lnTo>
                  <a:lnTo>
                    <a:pt x="0" y="633002"/>
                  </a:lnTo>
                  <a:close/>
                </a:path>
              </a:pathLst>
            </a:custGeom>
            <a:solidFill>
              <a:srgbClr val="3CB9EC"/>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 name="任意多边形 4"/>
            <p:cNvSpPr/>
            <p:nvPr/>
          </p:nvSpPr>
          <p:spPr>
            <a:xfrm>
              <a:off x="3463485" y="3597040"/>
              <a:ext cx="861520" cy="1176008"/>
            </a:xfrm>
            <a:custGeom>
              <a:avLst/>
              <a:gdLst>
                <a:gd name="connsiteX0" fmla="*/ 10511 w 1145628"/>
                <a:gd name="connsiteY0" fmla="*/ 0 h 1587062"/>
                <a:gd name="connsiteX1" fmla="*/ 1145628 w 1145628"/>
                <a:gd name="connsiteY1" fmla="*/ 704193 h 1587062"/>
                <a:gd name="connsiteX2" fmla="*/ 1145628 w 1145628"/>
                <a:gd name="connsiteY2" fmla="*/ 1587062 h 1587062"/>
                <a:gd name="connsiteX3" fmla="*/ 0 w 1145628"/>
                <a:gd name="connsiteY3" fmla="*/ 599090 h 1587062"/>
                <a:gd name="connsiteX4" fmla="*/ 10511 w 1145628"/>
                <a:gd name="connsiteY4" fmla="*/ 0 h 1587062"/>
                <a:gd name="connsiteX0-1" fmla="*/ 10511 w 1145628"/>
                <a:gd name="connsiteY0-2" fmla="*/ 0 h 1563249"/>
                <a:gd name="connsiteX1-3" fmla="*/ 1145628 w 1145628"/>
                <a:gd name="connsiteY1-4" fmla="*/ 680380 h 1563249"/>
                <a:gd name="connsiteX2-5" fmla="*/ 1145628 w 1145628"/>
                <a:gd name="connsiteY2-6" fmla="*/ 1563249 h 1563249"/>
                <a:gd name="connsiteX3-7" fmla="*/ 0 w 1145628"/>
                <a:gd name="connsiteY3-8" fmla="*/ 575277 h 1563249"/>
                <a:gd name="connsiteX4-9" fmla="*/ 10511 w 1145628"/>
                <a:gd name="connsiteY4-10" fmla="*/ 0 h 1563249"/>
                <a:gd name="connsiteX0-11" fmla="*/ 10511 w 1145628"/>
                <a:gd name="connsiteY0-12" fmla="*/ 0 h 1548961"/>
                <a:gd name="connsiteX1-13" fmla="*/ 1145628 w 1145628"/>
                <a:gd name="connsiteY1-14" fmla="*/ 666092 h 1548961"/>
                <a:gd name="connsiteX2-15" fmla="*/ 1145628 w 1145628"/>
                <a:gd name="connsiteY2-16" fmla="*/ 1548961 h 1548961"/>
                <a:gd name="connsiteX3-17" fmla="*/ 0 w 1145628"/>
                <a:gd name="connsiteY3-18" fmla="*/ 560989 h 1548961"/>
                <a:gd name="connsiteX4-19" fmla="*/ 10511 w 1145628"/>
                <a:gd name="connsiteY4-20" fmla="*/ 0 h 1548961"/>
                <a:gd name="connsiteX0-21" fmla="*/ 1011 w 1145628"/>
                <a:gd name="connsiteY0-22" fmla="*/ 0 h 1568011"/>
                <a:gd name="connsiteX1-23" fmla="*/ 1145628 w 1145628"/>
                <a:gd name="connsiteY1-24" fmla="*/ 685142 h 1568011"/>
                <a:gd name="connsiteX2-25" fmla="*/ 1145628 w 1145628"/>
                <a:gd name="connsiteY2-26" fmla="*/ 1568011 h 1568011"/>
                <a:gd name="connsiteX3-27" fmla="*/ 0 w 1145628"/>
                <a:gd name="connsiteY3-28" fmla="*/ 580039 h 1568011"/>
                <a:gd name="connsiteX4-29" fmla="*/ 1011 w 1145628"/>
                <a:gd name="connsiteY4-30" fmla="*/ 0 h 15680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45628" h="1568011">
                  <a:moveTo>
                    <a:pt x="1011" y="0"/>
                  </a:moveTo>
                  <a:lnTo>
                    <a:pt x="1145628" y="685142"/>
                  </a:lnTo>
                  <a:lnTo>
                    <a:pt x="1145628" y="1568011"/>
                  </a:lnTo>
                  <a:lnTo>
                    <a:pt x="0" y="580039"/>
                  </a:lnTo>
                  <a:lnTo>
                    <a:pt x="1011" y="0"/>
                  </a:lnTo>
                  <a:close/>
                </a:path>
              </a:pathLst>
            </a:custGeom>
            <a:solidFill>
              <a:srgbClr val="B195C4"/>
            </a:solidFill>
            <a:ln w="3175">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6" name="任意多边形 5"/>
            <p:cNvSpPr/>
            <p:nvPr/>
          </p:nvSpPr>
          <p:spPr>
            <a:xfrm>
              <a:off x="4323567" y="3566986"/>
              <a:ext cx="828550" cy="1208586"/>
            </a:xfrm>
            <a:custGeom>
              <a:avLst/>
              <a:gdLst>
                <a:gd name="connsiteX0" fmla="*/ 0 w 1072056"/>
                <a:gd name="connsiteY0" fmla="*/ 725214 h 1618593"/>
                <a:gd name="connsiteX1" fmla="*/ 0 w 1072056"/>
                <a:gd name="connsiteY1" fmla="*/ 1618593 h 1618593"/>
                <a:gd name="connsiteX2" fmla="*/ 1072056 w 1072056"/>
                <a:gd name="connsiteY2" fmla="*/ 588580 h 1618593"/>
                <a:gd name="connsiteX3" fmla="*/ 1072056 w 1072056"/>
                <a:gd name="connsiteY3" fmla="*/ 0 h 1618593"/>
                <a:gd name="connsiteX4" fmla="*/ 0 w 1072056"/>
                <a:gd name="connsiteY4" fmla="*/ 725214 h 1618593"/>
                <a:gd name="connsiteX0-1" fmla="*/ 0 w 1072056"/>
                <a:gd name="connsiteY0-2" fmla="*/ 725214 h 1606686"/>
                <a:gd name="connsiteX1-3" fmla="*/ 4622 w 1072056"/>
                <a:gd name="connsiteY1-4" fmla="*/ 1606686 h 1606686"/>
                <a:gd name="connsiteX2-5" fmla="*/ 1072056 w 1072056"/>
                <a:gd name="connsiteY2-6" fmla="*/ 588580 h 1606686"/>
                <a:gd name="connsiteX3-7" fmla="*/ 1072056 w 1072056"/>
                <a:gd name="connsiteY3-8" fmla="*/ 0 h 1606686"/>
                <a:gd name="connsiteX4-9" fmla="*/ 0 w 1072056"/>
                <a:gd name="connsiteY4-10" fmla="*/ 725214 h 1606686"/>
                <a:gd name="connsiteX0-11" fmla="*/ 0 w 1072056"/>
                <a:gd name="connsiteY0-12" fmla="*/ 725214 h 1611448"/>
                <a:gd name="connsiteX1-13" fmla="*/ 2312 w 1072056"/>
                <a:gd name="connsiteY1-14" fmla="*/ 1611448 h 1611448"/>
                <a:gd name="connsiteX2-15" fmla="*/ 1072056 w 1072056"/>
                <a:gd name="connsiteY2-16" fmla="*/ 588580 h 1611448"/>
                <a:gd name="connsiteX3-17" fmla="*/ 1072056 w 1072056"/>
                <a:gd name="connsiteY3-18" fmla="*/ 0 h 1611448"/>
                <a:gd name="connsiteX4-19" fmla="*/ 0 w 1072056"/>
                <a:gd name="connsiteY4-20" fmla="*/ 725214 h 16114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2056" h="1611448">
                  <a:moveTo>
                    <a:pt x="0" y="725214"/>
                  </a:moveTo>
                  <a:cubicBezTo>
                    <a:pt x="1541" y="1019038"/>
                    <a:pt x="771" y="1317624"/>
                    <a:pt x="2312" y="1611448"/>
                  </a:cubicBezTo>
                  <a:lnTo>
                    <a:pt x="1072056" y="588580"/>
                  </a:lnTo>
                  <a:lnTo>
                    <a:pt x="1072056" y="0"/>
                  </a:lnTo>
                  <a:lnTo>
                    <a:pt x="0" y="725214"/>
                  </a:lnTo>
                  <a:close/>
                </a:path>
              </a:pathLst>
            </a:custGeom>
            <a:solidFill>
              <a:srgbClr val="B195C4"/>
            </a:solidFill>
            <a:ln w="3175">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 name="任意多边形 6"/>
            <p:cNvSpPr/>
            <p:nvPr/>
          </p:nvSpPr>
          <p:spPr>
            <a:xfrm>
              <a:off x="3463484" y="3118484"/>
              <a:ext cx="1688633" cy="1005444"/>
            </a:xfrm>
            <a:custGeom>
              <a:avLst/>
              <a:gdLst>
                <a:gd name="connsiteX0" fmla="*/ 1397876 w 2753711"/>
                <a:gd name="connsiteY0" fmla="*/ 1639613 h 1639613"/>
                <a:gd name="connsiteX1" fmla="*/ 0 w 2753711"/>
                <a:gd name="connsiteY1" fmla="*/ 777765 h 1639613"/>
                <a:gd name="connsiteX2" fmla="*/ 1366345 w 2753711"/>
                <a:gd name="connsiteY2" fmla="*/ 0 h 1639613"/>
                <a:gd name="connsiteX3" fmla="*/ 2753711 w 2753711"/>
                <a:gd name="connsiteY3" fmla="*/ 735724 h 1639613"/>
                <a:gd name="connsiteX4" fmla="*/ 1397876 w 2753711"/>
                <a:gd name="connsiteY4" fmla="*/ 1639613 h 1639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711" h="1639613">
                  <a:moveTo>
                    <a:pt x="1397876" y="1639613"/>
                  </a:moveTo>
                  <a:lnTo>
                    <a:pt x="0" y="777765"/>
                  </a:lnTo>
                  <a:lnTo>
                    <a:pt x="1366345" y="0"/>
                  </a:lnTo>
                  <a:lnTo>
                    <a:pt x="2753711" y="735724"/>
                  </a:lnTo>
                  <a:lnTo>
                    <a:pt x="1397876" y="1639613"/>
                  </a:lnTo>
                  <a:close/>
                </a:path>
              </a:pathLst>
            </a:custGeom>
            <a:solidFill>
              <a:srgbClr val="B195C4"/>
            </a:solidFill>
            <a:ln w="3175">
              <a:solidFill>
                <a:srgbClr val="B195C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8" name="任意多边形 7"/>
            <p:cNvSpPr/>
            <p:nvPr/>
          </p:nvSpPr>
          <p:spPr>
            <a:xfrm>
              <a:off x="4323566" y="2716009"/>
              <a:ext cx="1559729" cy="837871"/>
            </a:xfrm>
            <a:custGeom>
              <a:avLst/>
              <a:gdLst>
                <a:gd name="connsiteX0" fmla="*/ 1366345 w 2543503"/>
                <a:gd name="connsiteY0" fmla="*/ 1366345 h 1366345"/>
                <a:gd name="connsiteX1" fmla="*/ 0 w 2543503"/>
                <a:gd name="connsiteY1" fmla="*/ 630621 h 1366345"/>
                <a:gd name="connsiteX2" fmla="*/ 1187669 w 2543503"/>
                <a:gd name="connsiteY2" fmla="*/ 0 h 1366345"/>
                <a:gd name="connsiteX3" fmla="*/ 2543503 w 2543503"/>
                <a:gd name="connsiteY3" fmla="*/ 609600 h 1366345"/>
                <a:gd name="connsiteX4" fmla="*/ 1366345 w 2543503"/>
                <a:gd name="connsiteY4" fmla="*/ 1366345 h 136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503" h="1366345">
                  <a:moveTo>
                    <a:pt x="1366345" y="1366345"/>
                  </a:moveTo>
                  <a:lnTo>
                    <a:pt x="0" y="630621"/>
                  </a:lnTo>
                  <a:lnTo>
                    <a:pt x="1187669" y="0"/>
                  </a:lnTo>
                  <a:lnTo>
                    <a:pt x="2543503" y="609600"/>
                  </a:lnTo>
                  <a:lnTo>
                    <a:pt x="1366345" y="1366345"/>
                  </a:lnTo>
                  <a:close/>
                </a:path>
              </a:pathLst>
            </a:custGeom>
            <a:solidFill>
              <a:srgbClr val="3CB9EC"/>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9" name="任意多边形 8"/>
            <p:cNvSpPr/>
            <p:nvPr/>
          </p:nvSpPr>
          <p:spPr>
            <a:xfrm>
              <a:off x="2703652" y="2728900"/>
              <a:ext cx="1579064" cy="850760"/>
            </a:xfrm>
            <a:custGeom>
              <a:avLst/>
              <a:gdLst>
                <a:gd name="connsiteX0" fmla="*/ 1198179 w 2575034"/>
                <a:gd name="connsiteY0" fmla="*/ 1387365 h 1387365"/>
                <a:gd name="connsiteX1" fmla="*/ 2575034 w 2575034"/>
                <a:gd name="connsiteY1" fmla="*/ 609600 h 1387365"/>
                <a:gd name="connsiteX2" fmla="*/ 1387365 w 2575034"/>
                <a:gd name="connsiteY2" fmla="*/ 0 h 1387365"/>
                <a:gd name="connsiteX3" fmla="*/ 0 w 2575034"/>
                <a:gd name="connsiteY3" fmla="*/ 651641 h 1387365"/>
                <a:gd name="connsiteX4" fmla="*/ 1198179 w 2575034"/>
                <a:gd name="connsiteY4" fmla="*/ 1387365 h 1387365"/>
                <a:gd name="connsiteX0-1" fmla="*/ 1215654 w 2575034"/>
                <a:gd name="connsiteY0-2" fmla="*/ 1387365 h 1387365"/>
                <a:gd name="connsiteX1-3" fmla="*/ 2575034 w 2575034"/>
                <a:gd name="connsiteY1-4" fmla="*/ 609600 h 1387365"/>
                <a:gd name="connsiteX2-5" fmla="*/ 1387365 w 2575034"/>
                <a:gd name="connsiteY2-6" fmla="*/ 0 h 1387365"/>
                <a:gd name="connsiteX3-7" fmla="*/ 0 w 2575034"/>
                <a:gd name="connsiteY3-8" fmla="*/ 651641 h 1387365"/>
                <a:gd name="connsiteX4-9" fmla="*/ 1215654 w 2575034"/>
                <a:gd name="connsiteY4-10" fmla="*/ 1387365 h 13873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5034" h="1387365">
                  <a:moveTo>
                    <a:pt x="1215654" y="1387365"/>
                  </a:moveTo>
                  <a:lnTo>
                    <a:pt x="2575034" y="609600"/>
                  </a:lnTo>
                  <a:lnTo>
                    <a:pt x="1387365" y="0"/>
                  </a:lnTo>
                  <a:lnTo>
                    <a:pt x="0" y="651641"/>
                  </a:lnTo>
                  <a:lnTo>
                    <a:pt x="1215654" y="1387365"/>
                  </a:lnTo>
                  <a:close/>
                </a:path>
              </a:pathLst>
            </a:custGeom>
            <a:solidFill>
              <a:srgbClr val="7FBF36"/>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10" name="任意多边形 9"/>
            <p:cNvSpPr/>
            <p:nvPr/>
          </p:nvSpPr>
          <p:spPr>
            <a:xfrm>
              <a:off x="3578061" y="2379423"/>
              <a:ext cx="1450162" cy="721858"/>
            </a:xfrm>
            <a:custGeom>
              <a:avLst/>
              <a:gdLst>
                <a:gd name="connsiteX0" fmla="*/ 1187669 w 2364828"/>
                <a:gd name="connsiteY0" fmla="*/ 1177159 h 1177159"/>
                <a:gd name="connsiteX1" fmla="*/ 2364828 w 2364828"/>
                <a:gd name="connsiteY1" fmla="*/ 536028 h 1177159"/>
                <a:gd name="connsiteX2" fmla="*/ 1177159 w 2364828"/>
                <a:gd name="connsiteY2" fmla="*/ 0 h 1177159"/>
                <a:gd name="connsiteX3" fmla="*/ 0 w 2364828"/>
                <a:gd name="connsiteY3" fmla="*/ 557049 h 1177159"/>
                <a:gd name="connsiteX4" fmla="*/ 1187669 w 2364828"/>
                <a:gd name="connsiteY4" fmla="*/ 1177159 h 117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28" h="1177159">
                  <a:moveTo>
                    <a:pt x="1187669" y="1177159"/>
                  </a:moveTo>
                  <a:lnTo>
                    <a:pt x="2364828" y="536028"/>
                  </a:lnTo>
                  <a:lnTo>
                    <a:pt x="1177159" y="0"/>
                  </a:lnTo>
                  <a:lnTo>
                    <a:pt x="0" y="557049"/>
                  </a:lnTo>
                  <a:lnTo>
                    <a:pt x="1187669" y="1177159"/>
                  </a:lnTo>
                  <a:close/>
                </a:path>
              </a:pathLst>
            </a:custGeom>
            <a:solidFill>
              <a:srgbClr val="EE8398"/>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11" name="任意多边形 10"/>
            <p:cNvSpPr/>
            <p:nvPr/>
          </p:nvSpPr>
          <p:spPr>
            <a:xfrm>
              <a:off x="2703652" y="3133434"/>
              <a:ext cx="746367" cy="890752"/>
            </a:xfrm>
            <a:custGeom>
              <a:avLst/>
              <a:gdLst>
                <a:gd name="connsiteX0" fmla="*/ 966952 w 966952"/>
                <a:gd name="connsiteY0" fmla="*/ 609600 h 1187669"/>
                <a:gd name="connsiteX1" fmla="*/ 966952 w 966952"/>
                <a:gd name="connsiteY1" fmla="*/ 1187669 h 1187669"/>
                <a:gd name="connsiteX2" fmla="*/ 0 w 966952"/>
                <a:gd name="connsiteY2" fmla="*/ 304800 h 1187669"/>
                <a:gd name="connsiteX3" fmla="*/ 0 w 966952"/>
                <a:gd name="connsiteY3" fmla="*/ 0 h 1187669"/>
                <a:gd name="connsiteX4" fmla="*/ 966952 w 966952"/>
                <a:gd name="connsiteY4" fmla="*/ 609600 h 1187669"/>
                <a:gd name="connsiteX0-1" fmla="*/ 962324 w 966952"/>
                <a:gd name="connsiteY0-2" fmla="*/ 590550 h 1187669"/>
                <a:gd name="connsiteX1-3" fmla="*/ 966952 w 966952"/>
                <a:gd name="connsiteY1-4" fmla="*/ 1187669 h 1187669"/>
                <a:gd name="connsiteX2-5" fmla="*/ 0 w 966952"/>
                <a:gd name="connsiteY2-6" fmla="*/ 304800 h 1187669"/>
                <a:gd name="connsiteX3-7" fmla="*/ 0 w 966952"/>
                <a:gd name="connsiteY3-8" fmla="*/ 0 h 1187669"/>
                <a:gd name="connsiteX4-9" fmla="*/ 962324 w 966952"/>
                <a:gd name="connsiteY4-10" fmla="*/ 590550 h 118766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6952" h="1187669">
                  <a:moveTo>
                    <a:pt x="962324" y="590550"/>
                  </a:moveTo>
                  <a:cubicBezTo>
                    <a:pt x="963867" y="789590"/>
                    <a:pt x="965409" y="988629"/>
                    <a:pt x="966952" y="1187669"/>
                  </a:cubicBezTo>
                  <a:lnTo>
                    <a:pt x="0" y="304800"/>
                  </a:lnTo>
                  <a:lnTo>
                    <a:pt x="0" y="0"/>
                  </a:lnTo>
                  <a:lnTo>
                    <a:pt x="962324" y="590550"/>
                  </a:lnTo>
                  <a:close/>
                </a:path>
              </a:pathLst>
            </a:custGeom>
            <a:solidFill>
              <a:srgbClr val="7FBF36"/>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nvGrpSpPr>
            <p:cNvPr id="12" name="组合 11"/>
            <p:cNvGrpSpPr/>
            <p:nvPr/>
          </p:nvGrpSpPr>
          <p:grpSpPr>
            <a:xfrm>
              <a:off x="2665678" y="3132376"/>
              <a:ext cx="3259732" cy="1547864"/>
              <a:chOff x="2391096" y="3748947"/>
              <a:chExt cx="4346309" cy="2063819"/>
            </a:xfrm>
          </p:grpSpPr>
          <p:grpSp>
            <p:nvGrpSpPr>
              <p:cNvPr id="38" name="组合 37"/>
              <p:cNvGrpSpPr/>
              <p:nvPr/>
            </p:nvGrpSpPr>
            <p:grpSpPr>
              <a:xfrm>
                <a:off x="2391096" y="3748947"/>
                <a:ext cx="4346309" cy="2004029"/>
                <a:chOff x="2391096" y="3419310"/>
                <a:chExt cx="4346309" cy="2004029"/>
              </a:xfrm>
              <a:effectLst/>
            </p:grpSpPr>
            <p:sp>
              <p:nvSpPr>
                <p:cNvPr id="42" name="任意多边形 41"/>
                <p:cNvSpPr/>
                <p:nvPr/>
              </p:nvSpPr>
              <p:spPr>
                <a:xfrm>
                  <a:off x="2391096" y="3461754"/>
                  <a:ext cx="2222945" cy="1951074"/>
                </a:xfrm>
                <a:custGeom>
                  <a:avLst/>
                  <a:gdLst>
                    <a:gd name="connsiteX0" fmla="*/ 2154620 w 2154620"/>
                    <a:gd name="connsiteY0" fmla="*/ 1408386 h 1944414"/>
                    <a:gd name="connsiteX1" fmla="*/ 2154620 w 2154620"/>
                    <a:gd name="connsiteY1" fmla="*/ 1944414 h 1944414"/>
                    <a:gd name="connsiteX2" fmla="*/ 0 w 2154620"/>
                    <a:gd name="connsiteY2" fmla="*/ 157655 h 1944414"/>
                    <a:gd name="connsiteX3" fmla="*/ 0 w 2154620"/>
                    <a:gd name="connsiteY3" fmla="*/ 0 h 1944414"/>
                    <a:gd name="connsiteX4" fmla="*/ 2154620 w 2154620"/>
                    <a:gd name="connsiteY4" fmla="*/ 1408386 h 1944414"/>
                    <a:gd name="connsiteX0-1" fmla="*/ 2154620 w 2154620"/>
                    <a:gd name="connsiteY0-2" fmla="*/ 1408386 h 1944414"/>
                    <a:gd name="connsiteX1-3" fmla="*/ 2154620 w 2154620"/>
                    <a:gd name="connsiteY1-4" fmla="*/ 1944414 h 1944414"/>
                    <a:gd name="connsiteX2-5" fmla="*/ 0 w 2154620"/>
                    <a:gd name="connsiteY2-6" fmla="*/ 72390 h 1944414"/>
                    <a:gd name="connsiteX3-7" fmla="*/ 0 w 2154620"/>
                    <a:gd name="connsiteY3-8" fmla="*/ 0 h 1944414"/>
                    <a:gd name="connsiteX4-9" fmla="*/ 2154620 w 2154620"/>
                    <a:gd name="connsiteY4-10" fmla="*/ 1408386 h 1944414"/>
                    <a:gd name="connsiteX0-11" fmla="*/ 2154620 w 2154620"/>
                    <a:gd name="connsiteY0-12" fmla="*/ 1338166 h 1874194"/>
                    <a:gd name="connsiteX1-13" fmla="*/ 2154620 w 2154620"/>
                    <a:gd name="connsiteY1-14" fmla="*/ 1874194 h 1874194"/>
                    <a:gd name="connsiteX2-15" fmla="*/ 0 w 2154620"/>
                    <a:gd name="connsiteY2-16" fmla="*/ 2170 h 1874194"/>
                    <a:gd name="connsiteX3-17" fmla="*/ 50544 w 2154620"/>
                    <a:gd name="connsiteY3-18" fmla="*/ 0 h 1874194"/>
                    <a:gd name="connsiteX4-19" fmla="*/ 2154620 w 2154620"/>
                    <a:gd name="connsiteY4-20" fmla="*/ 1338166 h 1874194"/>
                    <a:gd name="connsiteX0-21" fmla="*/ 2174837 w 2174837"/>
                    <a:gd name="connsiteY0-22" fmla="*/ 1351043 h 1887071"/>
                    <a:gd name="connsiteX1-23" fmla="*/ 2174837 w 2174837"/>
                    <a:gd name="connsiteY1-24" fmla="*/ 1887071 h 1887071"/>
                    <a:gd name="connsiteX2-25" fmla="*/ 0 w 2174837"/>
                    <a:gd name="connsiteY2-26" fmla="*/ 0 h 1887071"/>
                    <a:gd name="connsiteX3-27" fmla="*/ 70761 w 2174837"/>
                    <a:gd name="connsiteY3-28" fmla="*/ 12877 h 1887071"/>
                    <a:gd name="connsiteX4-29" fmla="*/ 2174837 w 2174837"/>
                    <a:gd name="connsiteY4-30" fmla="*/ 1351043 h 1887071"/>
                    <a:gd name="connsiteX0-31" fmla="*/ 2174837 w 2174837"/>
                    <a:gd name="connsiteY0-32" fmla="*/ 1358229 h 1894257"/>
                    <a:gd name="connsiteX1-33" fmla="*/ 2174837 w 2174837"/>
                    <a:gd name="connsiteY1-34" fmla="*/ 1894257 h 1894257"/>
                    <a:gd name="connsiteX2-35" fmla="*/ 0 w 2174837"/>
                    <a:gd name="connsiteY2-36" fmla="*/ 7186 h 1894257"/>
                    <a:gd name="connsiteX3-37" fmla="*/ 50544 w 2174837"/>
                    <a:gd name="connsiteY3-38" fmla="*/ 0 h 1894257"/>
                    <a:gd name="connsiteX4-39" fmla="*/ 2174837 w 2174837"/>
                    <a:gd name="connsiteY4-40" fmla="*/ 1358229 h 18942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74837" h="1894257">
                      <a:moveTo>
                        <a:pt x="2174837" y="1358229"/>
                      </a:moveTo>
                      <a:lnTo>
                        <a:pt x="2174837" y="1894257"/>
                      </a:lnTo>
                      <a:lnTo>
                        <a:pt x="0" y="7186"/>
                      </a:lnTo>
                      <a:lnTo>
                        <a:pt x="50544" y="0"/>
                      </a:lnTo>
                      <a:lnTo>
                        <a:pt x="2174837" y="1358229"/>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3" name="任意多边形 42"/>
                <p:cNvSpPr/>
                <p:nvPr/>
              </p:nvSpPr>
              <p:spPr>
                <a:xfrm>
                  <a:off x="4601614" y="3419310"/>
                  <a:ext cx="2135791" cy="2004029"/>
                </a:xfrm>
                <a:custGeom>
                  <a:avLst/>
                  <a:gdLst>
                    <a:gd name="connsiteX0" fmla="*/ 0 w 2070538"/>
                    <a:gd name="connsiteY0" fmla="*/ 1450428 h 2007476"/>
                    <a:gd name="connsiteX1" fmla="*/ 0 w 2070538"/>
                    <a:gd name="connsiteY1" fmla="*/ 2007476 h 2007476"/>
                    <a:gd name="connsiteX2" fmla="*/ 2070538 w 2070538"/>
                    <a:gd name="connsiteY2" fmla="*/ 210207 h 2007476"/>
                    <a:gd name="connsiteX3" fmla="*/ 2070538 w 2070538"/>
                    <a:gd name="connsiteY3" fmla="*/ 0 h 2007476"/>
                    <a:gd name="connsiteX4" fmla="*/ 0 w 2070538"/>
                    <a:gd name="connsiteY4" fmla="*/ 1450428 h 2007476"/>
                    <a:gd name="connsiteX0-1" fmla="*/ 0 w 2075588"/>
                    <a:gd name="connsiteY0-2" fmla="*/ 1450428 h 2007476"/>
                    <a:gd name="connsiteX1-3" fmla="*/ 0 w 2075588"/>
                    <a:gd name="connsiteY1-4" fmla="*/ 2007476 h 2007476"/>
                    <a:gd name="connsiteX2-5" fmla="*/ 2075588 w 2075588"/>
                    <a:gd name="connsiteY2-6" fmla="*/ 59239 h 2007476"/>
                    <a:gd name="connsiteX3-7" fmla="*/ 2070538 w 2075588"/>
                    <a:gd name="connsiteY3-8" fmla="*/ 0 h 2007476"/>
                    <a:gd name="connsiteX4-9" fmla="*/ 0 w 2075588"/>
                    <a:gd name="connsiteY4-10" fmla="*/ 1450428 h 2007476"/>
                    <a:gd name="connsiteX0-11" fmla="*/ 0 w 2075588"/>
                    <a:gd name="connsiteY0-12" fmla="*/ 1450428 h 2007476"/>
                    <a:gd name="connsiteX1-13" fmla="*/ 0 w 2075588"/>
                    <a:gd name="connsiteY1-14" fmla="*/ 2007476 h 2007476"/>
                    <a:gd name="connsiteX2-15" fmla="*/ 2075588 w 2075588"/>
                    <a:gd name="connsiteY2-16" fmla="*/ 59239 h 2007476"/>
                    <a:gd name="connsiteX3-17" fmla="*/ 2070538 w 2075588"/>
                    <a:gd name="connsiteY3-18" fmla="*/ 0 h 2007476"/>
                    <a:gd name="connsiteX4-19" fmla="*/ 0 w 2075588"/>
                    <a:gd name="connsiteY4-20" fmla="*/ 1450428 h 2007476"/>
                    <a:gd name="connsiteX0-21" fmla="*/ 0 w 2075588"/>
                    <a:gd name="connsiteY0-22" fmla="*/ 1405137 h 1962185"/>
                    <a:gd name="connsiteX1-23" fmla="*/ 0 w 2075588"/>
                    <a:gd name="connsiteY1-24" fmla="*/ 1962185 h 1962185"/>
                    <a:gd name="connsiteX2-25" fmla="*/ 2075588 w 2075588"/>
                    <a:gd name="connsiteY2-26" fmla="*/ 13948 h 1962185"/>
                    <a:gd name="connsiteX3-27" fmla="*/ 2040240 w 2075588"/>
                    <a:gd name="connsiteY3-28" fmla="*/ 0 h 1962185"/>
                    <a:gd name="connsiteX4-29" fmla="*/ 0 w 2075588"/>
                    <a:gd name="connsiteY4-30" fmla="*/ 1405137 h 1962185"/>
                    <a:gd name="connsiteX0-31" fmla="*/ 0 w 2075588"/>
                    <a:gd name="connsiteY0-32" fmla="*/ 1395072 h 1952120"/>
                    <a:gd name="connsiteX1-33" fmla="*/ 0 w 2075588"/>
                    <a:gd name="connsiteY1-34" fmla="*/ 1952120 h 1952120"/>
                    <a:gd name="connsiteX2-35" fmla="*/ 2075588 w 2075588"/>
                    <a:gd name="connsiteY2-36" fmla="*/ 3883 h 1952120"/>
                    <a:gd name="connsiteX3-37" fmla="*/ 2020040 w 2075588"/>
                    <a:gd name="connsiteY3-38" fmla="*/ 0 h 1952120"/>
                    <a:gd name="connsiteX4-39" fmla="*/ 0 w 2075588"/>
                    <a:gd name="connsiteY4-40" fmla="*/ 1395072 h 19521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75588" h="1952120">
                      <a:moveTo>
                        <a:pt x="0" y="1395072"/>
                      </a:moveTo>
                      <a:lnTo>
                        <a:pt x="0" y="1952120"/>
                      </a:lnTo>
                      <a:lnTo>
                        <a:pt x="2075588" y="3883"/>
                      </a:lnTo>
                      <a:cubicBezTo>
                        <a:pt x="2073905" y="9299"/>
                        <a:pt x="2021723" y="19746"/>
                        <a:pt x="2020040" y="0"/>
                      </a:cubicBezTo>
                      <a:lnTo>
                        <a:pt x="0" y="1395072"/>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grpSp>
            <p:nvGrpSpPr>
              <p:cNvPr id="39" name="组合 38"/>
              <p:cNvGrpSpPr/>
              <p:nvPr/>
            </p:nvGrpSpPr>
            <p:grpSpPr>
              <a:xfrm>
                <a:off x="2411761" y="3754290"/>
                <a:ext cx="4320478" cy="2058476"/>
                <a:chOff x="2411761" y="3362481"/>
                <a:chExt cx="4320478" cy="2058476"/>
              </a:xfrm>
              <a:effectLst/>
            </p:grpSpPr>
            <p:sp>
              <p:nvSpPr>
                <p:cNvPr id="40" name="任意多边形 39"/>
                <p:cNvSpPr/>
                <p:nvPr/>
              </p:nvSpPr>
              <p:spPr>
                <a:xfrm>
                  <a:off x="2411761" y="3410093"/>
                  <a:ext cx="2189854" cy="2002735"/>
                </a:xfrm>
                <a:custGeom>
                  <a:avLst/>
                  <a:gdLst>
                    <a:gd name="connsiteX0" fmla="*/ 2154620 w 2154620"/>
                    <a:gd name="connsiteY0" fmla="*/ 1408386 h 1944414"/>
                    <a:gd name="connsiteX1" fmla="*/ 2154620 w 2154620"/>
                    <a:gd name="connsiteY1" fmla="*/ 1944414 h 1944414"/>
                    <a:gd name="connsiteX2" fmla="*/ 0 w 2154620"/>
                    <a:gd name="connsiteY2" fmla="*/ 157655 h 1944414"/>
                    <a:gd name="connsiteX3" fmla="*/ 0 w 2154620"/>
                    <a:gd name="connsiteY3" fmla="*/ 0 h 1944414"/>
                    <a:gd name="connsiteX4" fmla="*/ 2154620 w 2154620"/>
                    <a:gd name="connsiteY4" fmla="*/ 1408386 h 194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620" h="1944414">
                      <a:moveTo>
                        <a:pt x="2154620" y="1408386"/>
                      </a:moveTo>
                      <a:lnTo>
                        <a:pt x="2154620" y="1944414"/>
                      </a:lnTo>
                      <a:lnTo>
                        <a:pt x="0" y="157655"/>
                      </a:lnTo>
                      <a:lnTo>
                        <a:pt x="0" y="0"/>
                      </a:lnTo>
                      <a:lnTo>
                        <a:pt x="2154620" y="1408386"/>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1080000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1" name="任意多边形 40"/>
                <p:cNvSpPr/>
                <p:nvPr/>
              </p:nvSpPr>
              <p:spPr>
                <a:xfrm>
                  <a:off x="4603768" y="3362481"/>
                  <a:ext cx="2128471" cy="2058476"/>
                </a:xfrm>
                <a:custGeom>
                  <a:avLst/>
                  <a:gdLst>
                    <a:gd name="connsiteX0" fmla="*/ 0 w 2070538"/>
                    <a:gd name="connsiteY0" fmla="*/ 1450428 h 2007476"/>
                    <a:gd name="connsiteX1" fmla="*/ 0 w 2070538"/>
                    <a:gd name="connsiteY1" fmla="*/ 2007476 h 2007476"/>
                    <a:gd name="connsiteX2" fmla="*/ 2070538 w 2070538"/>
                    <a:gd name="connsiteY2" fmla="*/ 210207 h 2007476"/>
                    <a:gd name="connsiteX3" fmla="*/ 2070538 w 2070538"/>
                    <a:gd name="connsiteY3" fmla="*/ 0 h 2007476"/>
                    <a:gd name="connsiteX4" fmla="*/ 0 w 2070538"/>
                    <a:gd name="connsiteY4" fmla="*/ 1450428 h 2007476"/>
                    <a:gd name="connsiteX0-1" fmla="*/ 0 w 2082146"/>
                    <a:gd name="connsiteY0-2" fmla="*/ 1450428 h 2007476"/>
                    <a:gd name="connsiteX1-3" fmla="*/ 0 w 2082146"/>
                    <a:gd name="connsiteY1-4" fmla="*/ 2007476 h 2007476"/>
                    <a:gd name="connsiteX2-5" fmla="*/ 2082146 w 2082146"/>
                    <a:gd name="connsiteY2-6" fmla="*/ 175504 h 2007476"/>
                    <a:gd name="connsiteX3-7" fmla="*/ 2070538 w 2082146"/>
                    <a:gd name="connsiteY3-8" fmla="*/ 0 h 2007476"/>
                    <a:gd name="connsiteX4-9" fmla="*/ 0 w 2082146"/>
                    <a:gd name="connsiteY4-10" fmla="*/ 1450428 h 2007476"/>
                    <a:gd name="connsiteX0-11" fmla="*/ 0 w 2070538"/>
                    <a:gd name="connsiteY0-12" fmla="*/ 1450428 h 2007476"/>
                    <a:gd name="connsiteX1-13" fmla="*/ 0 w 2070538"/>
                    <a:gd name="connsiteY1-14" fmla="*/ 2007476 h 2007476"/>
                    <a:gd name="connsiteX2-15" fmla="*/ 2058929 w 2070538"/>
                    <a:gd name="connsiteY2-16" fmla="*/ 175504 h 2007476"/>
                    <a:gd name="connsiteX3-17" fmla="*/ 2070538 w 2070538"/>
                    <a:gd name="connsiteY3-18" fmla="*/ 0 h 2007476"/>
                    <a:gd name="connsiteX4-19" fmla="*/ 0 w 2070538"/>
                    <a:gd name="connsiteY4-20" fmla="*/ 1450428 h 2007476"/>
                    <a:gd name="connsiteX0-21" fmla="*/ 0 w 2070538"/>
                    <a:gd name="connsiteY0-22" fmla="*/ 1450428 h 2007476"/>
                    <a:gd name="connsiteX1-23" fmla="*/ 4629 w 2070538"/>
                    <a:gd name="connsiteY1-24" fmla="*/ 2007476 h 2007476"/>
                    <a:gd name="connsiteX2-25" fmla="*/ 2058929 w 2070538"/>
                    <a:gd name="connsiteY2-26" fmla="*/ 175504 h 2007476"/>
                    <a:gd name="connsiteX3-27" fmla="*/ 2070538 w 2070538"/>
                    <a:gd name="connsiteY3-28" fmla="*/ 0 h 2007476"/>
                    <a:gd name="connsiteX4-29" fmla="*/ 0 w 2070538"/>
                    <a:gd name="connsiteY4-30" fmla="*/ 1450428 h 2007476"/>
                    <a:gd name="connsiteX0-31" fmla="*/ 0 w 2068224"/>
                    <a:gd name="connsiteY0-32" fmla="*/ 1450428 h 2007476"/>
                    <a:gd name="connsiteX1-33" fmla="*/ 2315 w 2068224"/>
                    <a:gd name="connsiteY1-34" fmla="*/ 2007476 h 2007476"/>
                    <a:gd name="connsiteX2-35" fmla="*/ 2056615 w 2068224"/>
                    <a:gd name="connsiteY2-36" fmla="*/ 175504 h 2007476"/>
                    <a:gd name="connsiteX3-37" fmla="*/ 2068224 w 2068224"/>
                    <a:gd name="connsiteY3-38" fmla="*/ 0 h 2007476"/>
                    <a:gd name="connsiteX4-39" fmla="*/ 0 w 2068224"/>
                    <a:gd name="connsiteY4-40" fmla="*/ 1450428 h 2007476"/>
                    <a:gd name="connsiteX0-41" fmla="*/ 0 w 2068224"/>
                    <a:gd name="connsiteY0-42" fmla="*/ 1462025 h 2007476"/>
                    <a:gd name="connsiteX1-43" fmla="*/ 2315 w 2068224"/>
                    <a:gd name="connsiteY1-44" fmla="*/ 2007476 h 2007476"/>
                    <a:gd name="connsiteX2-45" fmla="*/ 2056615 w 2068224"/>
                    <a:gd name="connsiteY2-46" fmla="*/ 175504 h 2007476"/>
                    <a:gd name="connsiteX3-47" fmla="*/ 2068224 w 2068224"/>
                    <a:gd name="connsiteY3-48" fmla="*/ 0 h 2007476"/>
                    <a:gd name="connsiteX4-49" fmla="*/ 0 w 2068224"/>
                    <a:gd name="connsiteY4-50" fmla="*/ 1462025 h 2007476"/>
                    <a:gd name="connsiteX0-51" fmla="*/ 221 w 2068445"/>
                    <a:gd name="connsiteY0-52" fmla="*/ 1462025 h 2005157"/>
                    <a:gd name="connsiteX1-53" fmla="*/ 222 w 2068445"/>
                    <a:gd name="connsiteY1-54" fmla="*/ 2005157 h 2005157"/>
                    <a:gd name="connsiteX2-55" fmla="*/ 2056836 w 2068445"/>
                    <a:gd name="connsiteY2-56" fmla="*/ 175504 h 2005157"/>
                    <a:gd name="connsiteX3-57" fmla="*/ 2068445 w 2068445"/>
                    <a:gd name="connsiteY3-58" fmla="*/ 0 h 2005157"/>
                    <a:gd name="connsiteX4-59" fmla="*/ 221 w 2068445"/>
                    <a:gd name="connsiteY4-60" fmla="*/ 1462025 h 2005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68445" h="2005157">
                      <a:moveTo>
                        <a:pt x="221" y="1462025"/>
                      </a:moveTo>
                      <a:cubicBezTo>
                        <a:pt x="993" y="1647708"/>
                        <a:pt x="-550" y="1819474"/>
                        <a:pt x="222" y="2005157"/>
                      </a:cubicBezTo>
                      <a:lnTo>
                        <a:pt x="2056836" y="175504"/>
                      </a:lnTo>
                      <a:lnTo>
                        <a:pt x="2068445" y="0"/>
                      </a:lnTo>
                      <a:lnTo>
                        <a:pt x="221" y="1462025"/>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1080000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grpSp>
        <p:sp>
          <p:nvSpPr>
            <p:cNvPr id="14" name="TextBox 11"/>
            <p:cNvSpPr txBox="1">
              <a:spLocks noChangeArrowheads="1"/>
            </p:cNvSpPr>
            <p:nvPr/>
          </p:nvSpPr>
          <p:spPr bwMode="auto">
            <a:xfrm flipH="1">
              <a:off x="3761804" y="3488940"/>
              <a:ext cx="1092439" cy="276999"/>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zh-CN" altLang="en-US" sz="1200" b="1" kern="0" dirty="0">
                  <a:solidFill>
                    <a:prstClr val="white"/>
                  </a:solidFill>
                  <a:latin typeface="微软雅黑" panose="020B0503020204020204" charset="-122"/>
                  <a:ea typeface="微软雅黑" panose="020B0503020204020204" charset="-122"/>
                  <a:sym typeface="+mn-ea"/>
                </a:rPr>
                <a:t>添加标题</a:t>
              </a:r>
              <a:endParaRPr lang="en-US" altLang="zh-CN" sz="1200" b="1" kern="0" dirty="0">
                <a:solidFill>
                  <a:prstClr val="white"/>
                </a:solidFill>
                <a:latin typeface="微软雅黑" panose="020B0503020204020204" charset="-122"/>
                <a:ea typeface="微软雅黑" panose="020B0503020204020204" charset="-122"/>
              </a:endParaRPr>
            </a:p>
          </p:txBody>
        </p:sp>
        <p:sp>
          <p:nvSpPr>
            <p:cNvPr id="15" name="TextBox 11"/>
            <p:cNvSpPr txBox="1">
              <a:spLocks noChangeArrowheads="1"/>
            </p:cNvSpPr>
            <p:nvPr/>
          </p:nvSpPr>
          <p:spPr bwMode="auto">
            <a:xfrm flipH="1">
              <a:off x="2960811" y="3007995"/>
              <a:ext cx="1092439" cy="276999"/>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zh-CN" altLang="en-US" sz="1200" b="1" kern="0" dirty="0">
                  <a:solidFill>
                    <a:prstClr val="white"/>
                  </a:solidFill>
                  <a:latin typeface="微软雅黑" panose="020B0503020204020204" charset="-122"/>
                  <a:ea typeface="微软雅黑" panose="020B0503020204020204" charset="-122"/>
                </a:rPr>
                <a:t>添加标题</a:t>
              </a:r>
            </a:p>
          </p:txBody>
        </p:sp>
        <p:sp>
          <p:nvSpPr>
            <p:cNvPr id="16" name="TextBox 11"/>
            <p:cNvSpPr txBox="1">
              <a:spLocks noChangeArrowheads="1"/>
            </p:cNvSpPr>
            <p:nvPr/>
          </p:nvSpPr>
          <p:spPr bwMode="auto">
            <a:xfrm flipH="1">
              <a:off x="4543142" y="3007995"/>
              <a:ext cx="1092439" cy="276999"/>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zh-CN" altLang="en-US" sz="1200" b="1" kern="0" dirty="0">
                  <a:solidFill>
                    <a:prstClr val="white"/>
                  </a:solidFill>
                  <a:latin typeface="微软雅黑" panose="020B0503020204020204" charset="-122"/>
                  <a:ea typeface="微软雅黑" panose="020B0503020204020204" charset="-122"/>
                  <a:sym typeface="+mn-ea"/>
                </a:rPr>
                <a:t>添加标题</a:t>
              </a:r>
              <a:endParaRPr lang="en-US" altLang="zh-CN" sz="1200" b="1" kern="0" dirty="0">
                <a:solidFill>
                  <a:prstClr val="white"/>
                </a:solidFill>
                <a:latin typeface="微软雅黑" panose="020B0503020204020204" charset="-122"/>
                <a:ea typeface="微软雅黑" panose="020B0503020204020204" charset="-122"/>
              </a:endParaRPr>
            </a:p>
          </p:txBody>
        </p:sp>
        <p:sp>
          <p:nvSpPr>
            <p:cNvPr id="17" name="TextBox 11"/>
            <p:cNvSpPr txBox="1">
              <a:spLocks noChangeArrowheads="1"/>
            </p:cNvSpPr>
            <p:nvPr/>
          </p:nvSpPr>
          <p:spPr bwMode="auto">
            <a:xfrm flipH="1">
              <a:off x="3754309" y="2615893"/>
              <a:ext cx="1092439" cy="276999"/>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zh-CN" altLang="en-US" sz="1200" b="1" kern="0" dirty="0">
                  <a:solidFill>
                    <a:prstClr val="white"/>
                  </a:solidFill>
                  <a:latin typeface="微软雅黑" panose="020B0503020204020204" charset="-122"/>
                  <a:ea typeface="微软雅黑" panose="020B0503020204020204" charset="-122"/>
                  <a:sym typeface="+mn-ea"/>
                </a:rPr>
                <a:t>添加标题</a:t>
              </a:r>
              <a:endParaRPr lang="en-US" altLang="zh-CN" sz="1200" b="1" kern="0" dirty="0">
                <a:solidFill>
                  <a:prstClr val="white"/>
                </a:solidFill>
                <a:latin typeface="微软雅黑" panose="020B0503020204020204" charset="-122"/>
                <a:ea typeface="微软雅黑" panose="020B0503020204020204" charset="-122"/>
              </a:endParaRPr>
            </a:p>
          </p:txBody>
        </p:sp>
      </p:grpSp>
      <p:grpSp>
        <p:nvGrpSpPr>
          <p:cNvPr id="46" name="组合 45"/>
          <p:cNvGrpSpPr/>
          <p:nvPr/>
        </p:nvGrpSpPr>
        <p:grpSpPr>
          <a:xfrm>
            <a:off x="4646743" y="2093935"/>
            <a:ext cx="3137903" cy="1320512"/>
            <a:chOff x="4646743" y="2093935"/>
            <a:chExt cx="3137903" cy="1320512"/>
          </a:xfrm>
        </p:grpSpPr>
        <p:sp>
          <p:nvSpPr>
            <p:cNvPr id="25" name="矩形 24"/>
            <p:cNvSpPr/>
            <p:nvPr/>
          </p:nvSpPr>
          <p:spPr>
            <a:xfrm>
              <a:off x="6505783" y="2126620"/>
              <a:ext cx="34289" cy="674263"/>
            </a:xfrm>
            <a:prstGeom prst="rect">
              <a:avLst/>
            </a:prstGeom>
            <a:solidFill>
              <a:srgbClr val="B1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2" name="任意多边形 1"/>
            <p:cNvSpPr/>
            <p:nvPr/>
          </p:nvSpPr>
          <p:spPr>
            <a:xfrm flipH="1">
              <a:off x="4646743" y="2445594"/>
              <a:ext cx="1704357" cy="968853"/>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B195C4"/>
              </a:solidFill>
              <a:prstDash val="sysDash"/>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350">
                <a:solidFill>
                  <a:prstClr val="black"/>
                </a:solidFill>
              </a:endParaRPr>
            </a:p>
          </p:txBody>
        </p:sp>
        <p:grpSp>
          <p:nvGrpSpPr>
            <p:cNvPr id="13" name="组合 12"/>
            <p:cNvGrpSpPr/>
            <p:nvPr/>
          </p:nvGrpSpPr>
          <p:grpSpPr>
            <a:xfrm>
              <a:off x="6540205" y="2093935"/>
              <a:ext cx="1244441" cy="849154"/>
              <a:chOff x="12662" y="5679"/>
              <a:chExt cx="2613" cy="1783"/>
            </a:xfrm>
          </p:grpSpPr>
          <p:sp>
            <p:nvSpPr>
              <p:cNvPr id="4" name="TextBox 76"/>
              <p:cNvSpPr txBox="1"/>
              <p:nvPr/>
            </p:nvSpPr>
            <p:spPr>
              <a:xfrm>
                <a:off x="12662" y="5679"/>
                <a:ext cx="2110" cy="521"/>
              </a:xfrm>
              <a:prstGeom prst="rect">
                <a:avLst/>
              </a:prstGeom>
              <a:noFill/>
              <a:effectLst/>
            </p:spPr>
            <p:txBody>
              <a:bodyPr wrap="square" rtlCol="0">
                <a:spAutoFit/>
              </a:bodyPr>
              <a:lstStyle/>
              <a:p>
                <a:r>
                  <a:rPr lang="zh-CN" altLang="en-US" sz="1013" dirty="0">
                    <a:solidFill>
                      <a:srgbClr val="B195C4">
                        <a:alpha val="95000"/>
                      </a:srgbClr>
                    </a:solidFill>
                    <a:latin typeface="微软雅黑" panose="020B0503020204020204" charset="-122"/>
                    <a:ea typeface="微软雅黑" panose="020B0503020204020204" charset="-122"/>
                  </a:rPr>
                  <a:t>添加标题</a:t>
                </a:r>
              </a:p>
            </p:txBody>
          </p:sp>
          <p:sp>
            <p:nvSpPr>
              <p:cNvPr id="18" name="文本框 17"/>
              <p:cNvSpPr txBox="1"/>
              <p:nvPr/>
            </p:nvSpPr>
            <p:spPr>
              <a:xfrm>
                <a:off x="12662" y="6134"/>
                <a:ext cx="2613" cy="1328"/>
              </a:xfrm>
              <a:prstGeom prst="rect">
                <a:avLst/>
              </a:prstGeom>
              <a:noFill/>
              <a:effectLst/>
            </p:spPr>
            <p:txBody>
              <a:bodyPr wrap="square" rtlCol="0">
                <a:spAutoFit/>
              </a:bodyPr>
              <a:lstStyle/>
              <a:p>
                <a:pPr>
                  <a:lnSpc>
                    <a:spcPct val="130000"/>
                  </a:lnSpc>
                </a:pPr>
                <a:r>
                  <a:rPr lang="zh-CN" altLang="zh-CN" sz="900" dirty="0">
                    <a:solidFill>
                      <a:srgbClr val="B195C4"/>
                    </a:solidFill>
                    <a:latin typeface="微软雅黑" panose="020B0503020204020204" charset="-122"/>
                    <a:ea typeface="微软雅黑" panose="020B0503020204020204" charset="-122"/>
                    <a:sym typeface="+mn-ea"/>
                  </a:rPr>
                  <a:t>请在此添加您的文字内容，请在此添加您的文字内容。</a:t>
                </a:r>
              </a:p>
            </p:txBody>
          </p:sp>
        </p:grpSp>
      </p:grpSp>
      <p:grpSp>
        <p:nvGrpSpPr>
          <p:cNvPr id="47" name="组合 46"/>
          <p:cNvGrpSpPr/>
          <p:nvPr/>
        </p:nvGrpSpPr>
        <p:grpSpPr>
          <a:xfrm>
            <a:off x="5242358" y="1328556"/>
            <a:ext cx="1753142" cy="1584973"/>
            <a:chOff x="5242358" y="1328556"/>
            <a:chExt cx="1753142" cy="1584973"/>
          </a:xfrm>
        </p:grpSpPr>
        <p:sp>
          <p:nvSpPr>
            <p:cNvPr id="23" name="矩形 22"/>
            <p:cNvSpPr/>
            <p:nvPr/>
          </p:nvSpPr>
          <p:spPr>
            <a:xfrm>
              <a:off x="5649022" y="1328556"/>
              <a:ext cx="34289" cy="674263"/>
            </a:xfrm>
            <a:prstGeom prst="rect">
              <a:avLst/>
            </a:prstGeom>
            <a:solidFill>
              <a:srgbClr val="3CB9E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prstClr val="white"/>
                </a:solidFill>
              </a:endParaRPr>
            </a:p>
          </p:txBody>
        </p:sp>
        <p:sp>
          <p:nvSpPr>
            <p:cNvPr id="28" name="任意多边形 27"/>
            <p:cNvSpPr/>
            <p:nvPr/>
          </p:nvSpPr>
          <p:spPr>
            <a:xfrm flipH="1">
              <a:off x="5242358" y="1686399"/>
              <a:ext cx="256563" cy="1227130"/>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3CB9EC"/>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350">
                <a:solidFill>
                  <a:prstClr val="black"/>
                </a:solidFill>
              </a:endParaRPr>
            </a:p>
          </p:txBody>
        </p:sp>
        <p:grpSp>
          <p:nvGrpSpPr>
            <p:cNvPr id="19" name="组合 18"/>
            <p:cNvGrpSpPr/>
            <p:nvPr/>
          </p:nvGrpSpPr>
          <p:grpSpPr>
            <a:xfrm>
              <a:off x="5751059" y="1328601"/>
              <a:ext cx="1244441" cy="849154"/>
              <a:chOff x="12662" y="5679"/>
              <a:chExt cx="2613" cy="1783"/>
            </a:xfrm>
          </p:grpSpPr>
          <p:sp>
            <p:nvSpPr>
              <p:cNvPr id="20" name="TextBox 76"/>
              <p:cNvSpPr txBox="1"/>
              <p:nvPr/>
            </p:nvSpPr>
            <p:spPr>
              <a:xfrm>
                <a:off x="12662" y="5679"/>
                <a:ext cx="2110" cy="521"/>
              </a:xfrm>
              <a:prstGeom prst="rect">
                <a:avLst/>
              </a:prstGeom>
              <a:noFill/>
              <a:effectLst/>
            </p:spPr>
            <p:txBody>
              <a:bodyPr wrap="square" rtlCol="0">
                <a:spAutoFit/>
              </a:bodyPr>
              <a:lstStyle/>
              <a:p>
                <a:r>
                  <a:rPr lang="zh-CN" altLang="en-US" sz="1013" dirty="0">
                    <a:solidFill>
                      <a:srgbClr val="3CB9EC">
                        <a:alpha val="95000"/>
                      </a:srgbClr>
                    </a:solidFill>
                    <a:latin typeface="微软雅黑" panose="020B0503020204020204" charset="-122"/>
                    <a:ea typeface="微软雅黑" panose="020B0503020204020204" charset="-122"/>
                  </a:rPr>
                  <a:t>添加标题</a:t>
                </a:r>
              </a:p>
            </p:txBody>
          </p:sp>
          <p:sp>
            <p:nvSpPr>
              <p:cNvPr id="21" name="文本框 20"/>
              <p:cNvSpPr txBox="1"/>
              <p:nvPr/>
            </p:nvSpPr>
            <p:spPr>
              <a:xfrm>
                <a:off x="12662" y="6134"/>
                <a:ext cx="2613" cy="1328"/>
              </a:xfrm>
              <a:prstGeom prst="rect">
                <a:avLst/>
              </a:prstGeom>
              <a:noFill/>
              <a:effectLst/>
            </p:spPr>
            <p:txBody>
              <a:bodyPr wrap="square" rtlCol="0">
                <a:spAutoFit/>
              </a:bodyPr>
              <a:lstStyle/>
              <a:p>
                <a:pPr>
                  <a:lnSpc>
                    <a:spcPct val="130000"/>
                  </a:lnSpc>
                </a:pPr>
                <a:r>
                  <a:rPr lang="zh-CN" altLang="zh-CN" sz="900" dirty="0">
                    <a:solidFill>
                      <a:srgbClr val="3CB9EC"/>
                    </a:solidFill>
                    <a:latin typeface="微软雅黑" panose="020B0503020204020204" charset="-122"/>
                    <a:ea typeface="微软雅黑" panose="020B0503020204020204" charset="-122"/>
                    <a:sym typeface="+mn-ea"/>
                  </a:rPr>
                  <a:t>请在此添加您的文字内容，请在此添加您的文字内容。</a:t>
                </a:r>
              </a:p>
            </p:txBody>
          </p:sp>
        </p:grpSp>
      </p:grpSp>
      <p:grpSp>
        <p:nvGrpSpPr>
          <p:cNvPr id="45" name="组合 44"/>
          <p:cNvGrpSpPr/>
          <p:nvPr/>
        </p:nvGrpSpPr>
        <p:grpSpPr>
          <a:xfrm>
            <a:off x="2418262" y="1328556"/>
            <a:ext cx="1811842" cy="1209826"/>
            <a:chOff x="2418262" y="1328556"/>
            <a:chExt cx="1811842" cy="1209826"/>
          </a:xfrm>
        </p:grpSpPr>
        <p:sp>
          <p:nvSpPr>
            <p:cNvPr id="22" name="矩形 21"/>
            <p:cNvSpPr/>
            <p:nvPr/>
          </p:nvSpPr>
          <p:spPr>
            <a:xfrm>
              <a:off x="3724523" y="1328556"/>
              <a:ext cx="34289" cy="674263"/>
            </a:xfrm>
            <a:prstGeom prst="rect">
              <a:avLst/>
            </a:prstGeom>
            <a:solidFill>
              <a:srgbClr val="EE8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26" name="任意多边形 25"/>
            <p:cNvSpPr/>
            <p:nvPr/>
          </p:nvSpPr>
          <p:spPr>
            <a:xfrm>
              <a:off x="3894244" y="1638826"/>
              <a:ext cx="335860" cy="899556"/>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EE8398"/>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350">
                <a:solidFill>
                  <a:prstClr val="black"/>
                </a:solidFill>
              </a:endParaRPr>
            </a:p>
          </p:txBody>
        </p:sp>
        <p:grpSp>
          <p:nvGrpSpPr>
            <p:cNvPr id="31" name="组合 30"/>
            <p:cNvGrpSpPr/>
            <p:nvPr/>
          </p:nvGrpSpPr>
          <p:grpSpPr>
            <a:xfrm>
              <a:off x="2418262" y="1328600"/>
              <a:ext cx="1244441" cy="822008"/>
              <a:chOff x="12159" y="5736"/>
              <a:chExt cx="2613" cy="1726"/>
            </a:xfrm>
          </p:grpSpPr>
          <p:sp>
            <p:nvSpPr>
              <p:cNvPr id="32" name="TextBox 76"/>
              <p:cNvSpPr txBox="1"/>
              <p:nvPr/>
            </p:nvSpPr>
            <p:spPr>
              <a:xfrm>
                <a:off x="13043" y="5736"/>
                <a:ext cx="1729" cy="521"/>
              </a:xfrm>
              <a:prstGeom prst="rect">
                <a:avLst/>
              </a:prstGeom>
              <a:noFill/>
              <a:effectLst/>
            </p:spPr>
            <p:txBody>
              <a:bodyPr wrap="square" rtlCol="0">
                <a:spAutoFit/>
              </a:bodyPr>
              <a:lstStyle/>
              <a:p>
                <a:r>
                  <a:rPr lang="zh-CN" altLang="en-US" sz="1013" dirty="0">
                    <a:solidFill>
                      <a:srgbClr val="EE8398">
                        <a:alpha val="95000"/>
                      </a:srgbClr>
                    </a:solidFill>
                    <a:latin typeface="微软雅黑" panose="020B0503020204020204" charset="-122"/>
                    <a:ea typeface="微软雅黑" panose="020B0503020204020204" charset="-122"/>
                  </a:rPr>
                  <a:t>添加标题</a:t>
                </a:r>
              </a:p>
            </p:txBody>
          </p:sp>
          <p:sp>
            <p:nvSpPr>
              <p:cNvPr id="33" name="文本框 32"/>
              <p:cNvSpPr txBox="1"/>
              <p:nvPr/>
            </p:nvSpPr>
            <p:spPr>
              <a:xfrm>
                <a:off x="12159" y="6134"/>
                <a:ext cx="2613" cy="1328"/>
              </a:xfrm>
              <a:prstGeom prst="rect">
                <a:avLst/>
              </a:prstGeom>
              <a:noFill/>
              <a:effectLst/>
            </p:spPr>
            <p:txBody>
              <a:bodyPr wrap="square" rtlCol="0">
                <a:spAutoFit/>
              </a:bodyPr>
              <a:lstStyle/>
              <a:p>
                <a:pPr algn="r">
                  <a:lnSpc>
                    <a:spcPct val="130000"/>
                  </a:lnSpc>
                </a:pPr>
                <a:r>
                  <a:rPr lang="zh-CN" altLang="zh-CN" sz="900" dirty="0">
                    <a:solidFill>
                      <a:srgbClr val="EE8398"/>
                    </a:solidFill>
                    <a:latin typeface="微软雅黑" panose="020B0503020204020204" charset="-122"/>
                    <a:ea typeface="微软雅黑" panose="020B0503020204020204" charset="-122"/>
                    <a:sym typeface="+mn-ea"/>
                  </a:rPr>
                  <a:t>请在此添加您的文字内容，请在此添加您的文字内容。</a:t>
                </a:r>
              </a:p>
            </p:txBody>
          </p:sp>
        </p:grpSp>
      </p:grpSp>
      <p:grpSp>
        <p:nvGrpSpPr>
          <p:cNvPr id="44" name="组合 43"/>
          <p:cNvGrpSpPr/>
          <p:nvPr/>
        </p:nvGrpSpPr>
        <p:grpSpPr>
          <a:xfrm>
            <a:off x="897595" y="2093935"/>
            <a:ext cx="2552425" cy="898990"/>
            <a:chOff x="897595" y="2093935"/>
            <a:chExt cx="2552425" cy="898990"/>
          </a:xfrm>
        </p:grpSpPr>
        <p:sp>
          <p:nvSpPr>
            <p:cNvPr id="24" name="矩形 23"/>
            <p:cNvSpPr/>
            <p:nvPr/>
          </p:nvSpPr>
          <p:spPr>
            <a:xfrm>
              <a:off x="2275288" y="2121002"/>
              <a:ext cx="34289" cy="674263"/>
            </a:xfrm>
            <a:prstGeom prst="rect">
              <a:avLst/>
            </a:prstGeom>
            <a:solidFill>
              <a:srgbClr val="7FB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27" name="任意多边形 26"/>
            <p:cNvSpPr/>
            <p:nvPr/>
          </p:nvSpPr>
          <p:spPr>
            <a:xfrm>
              <a:off x="2462669" y="2393055"/>
              <a:ext cx="987351" cy="599870"/>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7FBF36"/>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350">
                <a:solidFill>
                  <a:prstClr val="black"/>
                </a:solidFill>
              </a:endParaRPr>
            </a:p>
          </p:txBody>
        </p:sp>
        <p:grpSp>
          <p:nvGrpSpPr>
            <p:cNvPr id="34" name="组合 33"/>
            <p:cNvGrpSpPr/>
            <p:nvPr/>
          </p:nvGrpSpPr>
          <p:grpSpPr>
            <a:xfrm>
              <a:off x="897595" y="2093935"/>
              <a:ext cx="1244441" cy="849154"/>
              <a:chOff x="12662" y="5679"/>
              <a:chExt cx="2613" cy="1783"/>
            </a:xfrm>
          </p:grpSpPr>
          <p:sp>
            <p:nvSpPr>
              <p:cNvPr id="35" name="TextBox 76"/>
              <p:cNvSpPr txBox="1"/>
              <p:nvPr/>
            </p:nvSpPr>
            <p:spPr>
              <a:xfrm>
                <a:off x="13544" y="5679"/>
                <a:ext cx="1731" cy="521"/>
              </a:xfrm>
              <a:prstGeom prst="rect">
                <a:avLst/>
              </a:prstGeom>
              <a:noFill/>
              <a:effectLst/>
            </p:spPr>
            <p:txBody>
              <a:bodyPr wrap="square" rtlCol="0">
                <a:spAutoFit/>
              </a:bodyPr>
              <a:lstStyle/>
              <a:p>
                <a:r>
                  <a:rPr lang="zh-CN" altLang="en-US" sz="1013" dirty="0">
                    <a:solidFill>
                      <a:srgbClr val="7FBF36">
                        <a:alpha val="95000"/>
                      </a:srgbClr>
                    </a:solidFill>
                    <a:latin typeface="微软雅黑" panose="020B0503020204020204" charset="-122"/>
                    <a:ea typeface="微软雅黑" panose="020B0503020204020204" charset="-122"/>
                  </a:rPr>
                  <a:t>添加标题</a:t>
                </a:r>
              </a:p>
            </p:txBody>
          </p:sp>
          <p:sp>
            <p:nvSpPr>
              <p:cNvPr id="36" name="文本框 35"/>
              <p:cNvSpPr txBox="1"/>
              <p:nvPr/>
            </p:nvSpPr>
            <p:spPr>
              <a:xfrm>
                <a:off x="12662" y="6134"/>
                <a:ext cx="2613" cy="1328"/>
              </a:xfrm>
              <a:prstGeom prst="rect">
                <a:avLst/>
              </a:prstGeom>
              <a:noFill/>
              <a:effectLst/>
            </p:spPr>
            <p:txBody>
              <a:bodyPr wrap="square" rtlCol="0">
                <a:spAutoFit/>
              </a:bodyPr>
              <a:lstStyle/>
              <a:p>
                <a:pPr algn="r">
                  <a:lnSpc>
                    <a:spcPct val="130000"/>
                  </a:lnSpc>
                </a:pPr>
                <a:r>
                  <a:rPr lang="zh-CN" altLang="zh-CN" sz="900" dirty="0">
                    <a:solidFill>
                      <a:srgbClr val="7FBF36"/>
                    </a:solidFill>
                    <a:latin typeface="微软雅黑" panose="020B0503020204020204" charset="-122"/>
                    <a:ea typeface="微软雅黑" panose="020B0503020204020204" charset="-122"/>
                    <a:sym typeface="+mn-ea"/>
                  </a:rPr>
                  <a:t>请在此添加您的文字内容，请在此添加您的文字内容。</a:t>
                </a:r>
              </a:p>
            </p:txBody>
          </p:sp>
        </p:grpSp>
      </p:grpSp>
    </p:spTree>
    <p:extLst>
      <p:ext uri="{BB962C8B-B14F-4D97-AF65-F5344CB8AC3E}">
        <p14:creationId xmlns:p14="http://schemas.microsoft.com/office/powerpoint/2010/main" val="345059465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56" y="0"/>
            <a:ext cx="9154455" cy="5146090"/>
            <a:chOff x="-10456" y="0"/>
            <a:chExt cx="9154455" cy="5146090"/>
          </a:xfrm>
        </p:grpSpPr>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2608" y="3042460"/>
              <a:ext cx="1322835" cy="2048260"/>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055" y="214029"/>
              <a:ext cx="1264923" cy="1267971"/>
            </a:xfrm>
            <a:prstGeom prst="rect">
              <a:avLst/>
            </a:prstGeom>
          </p:spPr>
        </p:pic>
        <p:pic>
          <p:nvPicPr>
            <p:cNvPr id="4" name="图片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425" y="2008726"/>
              <a:ext cx="1661163" cy="283464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33896" y="3383836"/>
              <a:ext cx="1219202" cy="1365507"/>
            </a:xfrm>
            <a:prstGeom prst="rect">
              <a:avLst/>
            </a:prstGeom>
          </p:spPr>
        </p:pic>
      </p:grpSp>
      <p:grpSp>
        <p:nvGrpSpPr>
          <p:cNvPr id="2" name="组合 1"/>
          <p:cNvGrpSpPr/>
          <p:nvPr/>
        </p:nvGrpSpPr>
        <p:grpSpPr>
          <a:xfrm>
            <a:off x="2586185" y="1475223"/>
            <a:ext cx="782241" cy="783431"/>
            <a:chOff x="2586185" y="1475223"/>
            <a:chExt cx="782241" cy="783431"/>
          </a:xfrm>
        </p:grpSpPr>
        <p:sp>
          <p:nvSpPr>
            <p:cNvPr id="31" name="椭圆 30"/>
            <p:cNvSpPr/>
            <p:nvPr>
              <p:custDataLst>
                <p:tags r:id="rId4"/>
              </p:custDataLst>
            </p:nvPr>
          </p:nvSpPr>
          <p:spPr>
            <a:xfrm>
              <a:off x="2586185" y="1475223"/>
              <a:ext cx="782241" cy="783431"/>
            </a:xfrm>
            <a:prstGeom prst="ellipse">
              <a:avLst/>
            </a:prstGeom>
            <a:solidFill>
              <a:srgbClr val="FFFFFF"/>
            </a:solidFill>
            <a:ln w="25400" cap="flat" cmpd="sng" algn="ctr">
              <a:solidFill>
                <a:srgbClr val="FFC000"/>
              </a:solidFill>
              <a:prstDash val="solid"/>
            </a:ln>
            <a:effectLst/>
          </p:spPr>
          <p:txBody>
            <a:bodyPr anchor="ctr"/>
            <a:lstStyle/>
            <a:p>
              <a:pPr algn="ctr">
                <a:defRPr/>
              </a:pPr>
              <a:endParaRPr lang="zh-CN" altLang="en-US" sz="1013" kern="0">
                <a:solidFill>
                  <a:prstClr val="black"/>
                </a:solidFill>
                <a:latin typeface="Impact" pitchFamily="34" charset="0"/>
                <a:ea typeface="宋体" panose="02010600030101010101" pitchFamily="2" charset="-122"/>
              </a:endParaRPr>
            </a:p>
          </p:txBody>
        </p:sp>
        <p:sp>
          <p:nvSpPr>
            <p:cNvPr id="32" name="椭圆 31"/>
            <p:cNvSpPr/>
            <p:nvPr>
              <p:custDataLst>
                <p:tags r:id="rId5"/>
              </p:custDataLst>
            </p:nvPr>
          </p:nvSpPr>
          <p:spPr>
            <a:xfrm>
              <a:off x="2652860" y="1543088"/>
              <a:ext cx="648891" cy="647700"/>
            </a:xfrm>
            <a:prstGeom prst="ellipse">
              <a:avLst/>
            </a:prstGeom>
            <a:solidFill>
              <a:srgbClr val="FFC000"/>
            </a:solidFill>
            <a:ln w="6350" cap="flat" cmpd="sng" algn="ctr">
              <a:noFill/>
              <a:prstDash val="solid"/>
            </a:ln>
            <a:effectLst/>
          </p:spPr>
          <p:txBody>
            <a:bodyPr anchor="ctr"/>
            <a:lstStyle/>
            <a:p>
              <a:pPr algn="ctr">
                <a:defRPr/>
              </a:pPr>
              <a:r>
                <a:rPr lang="en-US" altLang="zh-CN" sz="3300" kern="0" dirty="0" smtClean="0">
                  <a:solidFill>
                    <a:prstClr val="white"/>
                  </a:solidFill>
                  <a:latin typeface="Impact" pitchFamily="34" charset="0"/>
                  <a:ea typeface="宋体" panose="02010600030101010101" pitchFamily="2" charset="-122"/>
                </a:rPr>
                <a:t>4</a:t>
              </a:r>
              <a:endParaRPr lang="zh-CN" altLang="en-US" sz="3300" kern="0" dirty="0">
                <a:solidFill>
                  <a:prstClr val="white"/>
                </a:solidFill>
                <a:latin typeface="Impact" pitchFamily="34" charset="0"/>
                <a:ea typeface="宋体" panose="02010600030101010101" pitchFamily="2" charset="-122"/>
              </a:endParaRPr>
            </a:p>
          </p:txBody>
        </p:sp>
      </p:grpSp>
      <p:cxnSp>
        <p:nvCxnSpPr>
          <p:cNvPr id="33" name="直接连接符 16"/>
          <p:cNvCxnSpPr>
            <a:cxnSpLocks noChangeShapeType="1"/>
            <a:stCxn id="31" idx="6"/>
          </p:cNvCxnSpPr>
          <p:nvPr>
            <p:custDataLst>
              <p:tags r:id="rId1"/>
            </p:custDataLst>
          </p:nvPr>
        </p:nvCxnSpPr>
        <p:spPr bwMode="auto">
          <a:xfrm>
            <a:off x="3368426" y="1866938"/>
            <a:ext cx="2999184" cy="0"/>
          </a:xfrm>
          <a:prstGeom prst="line">
            <a:avLst/>
          </a:prstGeom>
          <a:noFill/>
          <a:ln w="28575" algn="ctr">
            <a:solidFill>
              <a:srgbClr val="FFC000"/>
            </a:solidFill>
            <a:round/>
            <a:headEnd/>
            <a:tailEnd type="oval" w="lg" len="lg"/>
          </a:ln>
          <a:extLst>
            <a:ext uri="{909E8E84-426E-40DD-AFC4-6F175D3DCCD1}">
              <a14:hiddenFill xmlns:a14="http://schemas.microsoft.com/office/drawing/2010/main">
                <a:noFill/>
              </a14:hiddenFill>
            </a:ext>
          </a:extLst>
        </p:spPr>
      </p:cxnSp>
      <p:sp>
        <p:nvSpPr>
          <p:cNvPr id="34" name="TextBox 3"/>
          <p:cNvSpPr txBox="1">
            <a:spLocks noChangeArrowheads="1"/>
          </p:cNvSpPr>
          <p:nvPr>
            <p:custDataLst>
              <p:tags r:id="rId2"/>
            </p:custDataLst>
          </p:nvPr>
        </p:nvSpPr>
        <p:spPr bwMode="auto">
          <a:xfrm>
            <a:off x="3436291" y="1402653"/>
            <a:ext cx="3083719"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700" b="1" dirty="0" smtClean="0">
                <a:solidFill>
                  <a:schemeClr val="bg1"/>
                </a:solidFill>
                <a:latin typeface="微软雅黑" panose="020B0503020204020204" pitchFamily="34" charset="-122"/>
                <a:ea typeface="微软雅黑" panose="020B0503020204020204" pitchFamily="34" charset="-122"/>
              </a:rPr>
              <a:t>单击此处添加标题</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sp>
        <p:nvSpPr>
          <p:cNvPr id="35" name="矩形 48"/>
          <p:cNvSpPr>
            <a:spLocks noChangeArrowheads="1"/>
          </p:cNvSpPr>
          <p:nvPr>
            <p:custDataLst>
              <p:tags r:id="rId3"/>
            </p:custDataLst>
          </p:nvPr>
        </p:nvSpPr>
        <p:spPr bwMode="auto">
          <a:xfrm>
            <a:off x="3402358" y="1962188"/>
            <a:ext cx="2931319" cy="2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600" dirty="0" smtClean="0">
                <a:latin typeface="微软雅黑" panose="020B0503020204020204" pitchFamily="34" charset="-122"/>
                <a:ea typeface="微软雅黑" panose="020B0503020204020204" pitchFamily="34" charset="-122"/>
              </a:rPr>
              <a:t>单击此处添加文字标题内容</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8046569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3000"/>
                                  </p:iterate>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955"/>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74537" y="1836134"/>
            <a:ext cx="796074" cy="757895"/>
            <a:chOff x="4574537" y="1836134"/>
            <a:chExt cx="796074" cy="757895"/>
          </a:xfrm>
        </p:grpSpPr>
        <p:sp>
          <p:nvSpPr>
            <p:cNvPr id="11" name="矩形 10"/>
            <p:cNvSpPr/>
            <p:nvPr/>
          </p:nvSpPr>
          <p:spPr>
            <a:xfrm rot="13500000">
              <a:off x="4593626" y="1817045"/>
              <a:ext cx="757895" cy="796074"/>
            </a:xfrm>
            <a:prstGeom prst="rect">
              <a:avLst/>
            </a:prstGeom>
            <a:solidFill>
              <a:srgbClr val="77BF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95000"/>
                  </a:schemeClr>
                </a:solidFill>
              </a:endParaRPr>
            </a:p>
          </p:txBody>
        </p:sp>
        <p:sp>
          <p:nvSpPr>
            <p:cNvPr id="13" name="Freeform 33"/>
            <p:cNvSpPr>
              <a:spLocks noEditPoints="1"/>
            </p:cNvSpPr>
            <p:nvPr/>
          </p:nvSpPr>
          <p:spPr bwMode="auto">
            <a:xfrm>
              <a:off x="4834950" y="2058561"/>
              <a:ext cx="274835" cy="313044"/>
            </a:xfrm>
            <a:custGeom>
              <a:avLst/>
              <a:gdLst>
                <a:gd name="T0" fmla="*/ 102 w 120"/>
                <a:gd name="T1" fmla="*/ 60 h 144"/>
                <a:gd name="T2" fmla="*/ 102 w 120"/>
                <a:gd name="T3" fmla="*/ 42 h 144"/>
                <a:gd name="T4" fmla="*/ 60 w 120"/>
                <a:gd name="T5" fmla="*/ 0 h 144"/>
                <a:gd name="T6" fmla="*/ 18 w 120"/>
                <a:gd name="T7" fmla="*/ 42 h 144"/>
                <a:gd name="T8" fmla="*/ 18 w 120"/>
                <a:gd name="T9" fmla="*/ 60 h 144"/>
                <a:gd name="T10" fmla="*/ 0 w 120"/>
                <a:gd name="T11" fmla="*/ 60 h 144"/>
                <a:gd name="T12" fmla="*/ 0 w 120"/>
                <a:gd name="T13" fmla="*/ 144 h 144"/>
                <a:gd name="T14" fmla="*/ 120 w 120"/>
                <a:gd name="T15" fmla="*/ 144 h 144"/>
                <a:gd name="T16" fmla="*/ 120 w 120"/>
                <a:gd name="T17" fmla="*/ 60 h 144"/>
                <a:gd name="T18" fmla="*/ 102 w 120"/>
                <a:gd name="T19" fmla="*/ 60 h 144"/>
                <a:gd name="T20" fmla="*/ 66 w 120"/>
                <a:gd name="T21" fmla="*/ 106 h 144"/>
                <a:gd name="T22" fmla="*/ 66 w 120"/>
                <a:gd name="T23" fmla="*/ 126 h 144"/>
                <a:gd name="T24" fmla="*/ 54 w 120"/>
                <a:gd name="T25" fmla="*/ 126 h 144"/>
                <a:gd name="T26" fmla="*/ 54 w 120"/>
                <a:gd name="T27" fmla="*/ 106 h 144"/>
                <a:gd name="T28" fmla="*/ 48 w 120"/>
                <a:gd name="T29" fmla="*/ 96 h 144"/>
                <a:gd name="T30" fmla="*/ 60 w 120"/>
                <a:gd name="T31" fmla="*/ 84 h 144"/>
                <a:gd name="T32" fmla="*/ 72 w 120"/>
                <a:gd name="T33" fmla="*/ 96 h 144"/>
                <a:gd name="T34" fmla="*/ 66 w 120"/>
                <a:gd name="T35" fmla="*/ 106 h 144"/>
                <a:gd name="T36" fmla="*/ 90 w 120"/>
                <a:gd name="T37" fmla="*/ 60 h 144"/>
                <a:gd name="T38" fmla="*/ 30 w 120"/>
                <a:gd name="T39" fmla="*/ 60 h 144"/>
                <a:gd name="T40" fmla="*/ 30 w 120"/>
                <a:gd name="T41" fmla="*/ 42 h 144"/>
                <a:gd name="T42" fmla="*/ 60 w 120"/>
                <a:gd name="T43" fmla="*/ 12 h 144"/>
                <a:gd name="T44" fmla="*/ 90 w 120"/>
                <a:gd name="T45" fmla="*/ 42 h 144"/>
                <a:gd name="T46" fmla="*/ 90 w 120"/>
                <a:gd name="T47"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44">
                  <a:moveTo>
                    <a:pt x="102" y="60"/>
                  </a:moveTo>
                  <a:cubicBezTo>
                    <a:pt x="102" y="42"/>
                    <a:pt x="102" y="42"/>
                    <a:pt x="102" y="42"/>
                  </a:cubicBezTo>
                  <a:cubicBezTo>
                    <a:pt x="102" y="42"/>
                    <a:pt x="102" y="0"/>
                    <a:pt x="60" y="0"/>
                  </a:cubicBezTo>
                  <a:cubicBezTo>
                    <a:pt x="18" y="0"/>
                    <a:pt x="18" y="42"/>
                    <a:pt x="18" y="42"/>
                  </a:cubicBezTo>
                  <a:cubicBezTo>
                    <a:pt x="18" y="60"/>
                    <a:pt x="18" y="60"/>
                    <a:pt x="18" y="60"/>
                  </a:cubicBezTo>
                  <a:cubicBezTo>
                    <a:pt x="0" y="60"/>
                    <a:pt x="0" y="60"/>
                    <a:pt x="0" y="60"/>
                  </a:cubicBezTo>
                  <a:cubicBezTo>
                    <a:pt x="0" y="144"/>
                    <a:pt x="0" y="144"/>
                    <a:pt x="0" y="144"/>
                  </a:cubicBezTo>
                  <a:cubicBezTo>
                    <a:pt x="120" y="144"/>
                    <a:pt x="120" y="144"/>
                    <a:pt x="120" y="144"/>
                  </a:cubicBezTo>
                  <a:cubicBezTo>
                    <a:pt x="120" y="60"/>
                    <a:pt x="120" y="60"/>
                    <a:pt x="120" y="60"/>
                  </a:cubicBezTo>
                  <a:lnTo>
                    <a:pt x="102" y="60"/>
                  </a:lnTo>
                  <a:close/>
                  <a:moveTo>
                    <a:pt x="66" y="106"/>
                  </a:moveTo>
                  <a:cubicBezTo>
                    <a:pt x="66" y="126"/>
                    <a:pt x="66" y="126"/>
                    <a:pt x="66" y="126"/>
                  </a:cubicBezTo>
                  <a:cubicBezTo>
                    <a:pt x="54" y="126"/>
                    <a:pt x="54" y="126"/>
                    <a:pt x="54" y="126"/>
                  </a:cubicBezTo>
                  <a:cubicBezTo>
                    <a:pt x="54" y="106"/>
                    <a:pt x="54" y="106"/>
                    <a:pt x="54" y="106"/>
                  </a:cubicBezTo>
                  <a:cubicBezTo>
                    <a:pt x="50" y="104"/>
                    <a:pt x="48" y="100"/>
                    <a:pt x="48" y="96"/>
                  </a:cubicBezTo>
                  <a:cubicBezTo>
                    <a:pt x="48" y="89"/>
                    <a:pt x="53" y="84"/>
                    <a:pt x="60" y="84"/>
                  </a:cubicBezTo>
                  <a:cubicBezTo>
                    <a:pt x="67" y="84"/>
                    <a:pt x="72" y="89"/>
                    <a:pt x="72" y="96"/>
                  </a:cubicBezTo>
                  <a:cubicBezTo>
                    <a:pt x="72" y="100"/>
                    <a:pt x="70" y="104"/>
                    <a:pt x="66" y="106"/>
                  </a:cubicBezTo>
                  <a:moveTo>
                    <a:pt x="90" y="60"/>
                  </a:moveTo>
                  <a:cubicBezTo>
                    <a:pt x="30" y="60"/>
                    <a:pt x="30" y="60"/>
                    <a:pt x="30" y="60"/>
                  </a:cubicBezTo>
                  <a:cubicBezTo>
                    <a:pt x="30" y="42"/>
                    <a:pt x="30" y="42"/>
                    <a:pt x="30" y="42"/>
                  </a:cubicBezTo>
                  <a:cubicBezTo>
                    <a:pt x="30" y="37"/>
                    <a:pt x="32" y="12"/>
                    <a:pt x="60" y="12"/>
                  </a:cubicBezTo>
                  <a:cubicBezTo>
                    <a:pt x="88" y="12"/>
                    <a:pt x="90" y="37"/>
                    <a:pt x="90" y="42"/>
                  </a:cubicBezTo>
                  <a:lnTo>
                    <a:pt x="90" y="60"/>
                  </a:lnTo>
                  <a:close/>
                </a:path>
              </a:pathLst>
            </a:custGeom>
            <a:solidFill>
              <a:schemeClr val="bg1"/>
            </a:solidFill>
            <a:ln>
              <a:noFill/>
            </a:ln>
            <a:effectLst/>
          </p:spPr>
          <p:txBody>
            <a:bodyPr vert="horz" wrap="square" lIns="68580" tIns="34290" rIns="68580" bIns="34290" numCol="1" anchor="t" anchorCtr="0" compatLnSpc="1"/>
            <a:lstStyle/>
            <a:p>
              <a:endParaRPr lang="zh-CN" altLang="en-US" sz="1013">
                <a:solidFill>
                  <a:schemeClr val="bg1">
                    <a:lumMod val="95000"/>
                  </a:schemeClr>
                </a:solidFill>
              </a:endParaRPr>
            </a:p>
          </p:txBody>
        </p:sp>
      </p:grpSp>
      <p:grpSp>
        <p:nvGrpSpPr>
          <p:cNvPr id="5" name="组合 4"/>
          <p:cNvGrpSpPr/>
          <p:nvPr/>
        </p:nvGrpSpPr>
        <p:grpSpPr>
          <a:xfrm>
            <a:off x="4574537" y="2998084"/>
            <a:ext cx="796074" cy="757895"/>
            <a:chOff x="4574537" y="2998084"/>
            <a:chExt cx="796074" cy="757895"/>
          </a:xfrm>
        </p:grpSpPr>
        <p:sp>
          <p:nvSpPr>
            <p:cNvPr id="12" name="矩形 11"/>
            <p:cNvSpPr/>
            <p:nvPr/>
          </p:nvSpPr>
          <p:spPr>
            <a:xfrm rot="13500000">
              <a:off x="4593626" y="2978995"/>
              <a:ext cx="757895" cy="796074"/>
            </a:xfrm>
            <a:prstGeom prst="rect">
              <a:avLst/>
            </a:prstGeom>
            <a:solidFill>
              <a:srgbClr val="EE83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95000"/>
                  </a:schemeClr>
                </a:solidFill>
              </a:endParaRPr>
            </a:p>
          </p:txBody>
        </p:sp>
        <p:grpSp>
          <p:nvGrpSpPr>
            <p:cNvPr id="14" name="组合 13"/>
            <p:cNvGrpSpPr/>
            <p:nvPr/>
          </p:nvGrpSpPr>
          <p:grpSpPr>
            <a:xfrm>
              <a:off x="4808167" y="3219333"/>
              <a:ext cx="328813" cy="314221"/>
              <a:chOff x="2649649" y="3455891"/>
              <a:chExt cx="506532" cy="508715"/>
            </a:xfrm>
            <a:solidFill>
              <a:schemeClr val="bg1"/>
            </a:solidFill>
            <a:effectLst/>
          </p:grpSpPr>
          <p:sp>
            <p:nvSpPr>
              <p:cNvPr id="15" name="Freeform 58"/>
              <p:cNvSpPr/>
              <p:nvPr/>
            </p:nvSpPr>
            <p:spPr bwMode="auto">
              <a:xfrm>
                <a:off x="2795934" y="3455891"/>
                <a:ext cx="211785" cy="316583"/>
              </a:xfrm>
              <a:custGeom>
                <a:avLst/>
                <a:gdLst>
                  <a:gd name="T0" fmla="*/ 68 w 97"/>
                  <a:gd name="T1" fmla="*/ 87 h 145"/>
                  <a:gd name="T2" fmla="*/ 68 w 97"/>
                  <a:gd name="T3" fmla="*/ 0 h 145"/>
                  <a:gd name="T4" fmla="*/ 29 w 97"/>
                  <a:gd name="T5" fmla="*/ 0 h 145"/>
                  <a:gd name="T6" fmla="*/ 29 w 97"/>
                  <a:gd name="T7" fmla="*/ 87 h 145"/>
                  <a:gd name="T8" fmla="*/ 0 w 97"/>
                  <a:gd name="T9" fmla="*/ 87 h 145"/>
                  <a:gd name="T10" fmla="*/ 49 w 97"/>
                  <a:gd name="T11" fmla="*/ 145 h 145"/>
                  <a:gd name="T12" fmla="*/ 97 w 97"/>
                  <a:gd name="T13" fmla="*/ 87 h 145"/>
                  <a:gd name="T14" fmla="*/ 68 w 97"/>
                  <a:gd name="T15" fmla="*/ 87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45">
                    <a:moveTo>
                      <a:pt x="68" y="87"/>
                    </a:moveTo>
                    <a:lnTo>
                      <a:pt x="68" y="0"/>
                    </a:lnTo>
                    <a:lnTo>
                      <a:pt x="29" y="0"/>
                    </a:lnTo>
                    <a:lnTo>
                      <a:pt x="29" y="87"/>
                    </a:lnTo>
                    <a:lnTo>
                      <a:pt x="0" y="87"/>
                    </a:lnTo>
                    <a:lnTo>
                      <a:pt x="49" y="145"/>
                    </a:lnTo>
                    <a:lnTo>
                      <a:pt x="97" y="87"/>
                    </a:lnTo>
                    <a:lnTo>
                      <a:pt x="68"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lumMod val="95000"/>
                    </a:schemeClr>
                  </a:solidFill>
                </a:endParaRPr>
              </a:p>
            </p:txBody>
          </p:sp>
          <p:sp>
            <p:nvSpPr>
              <p:cNvPr id="16" name="Freeform 59"/>
              <p:cNvSpPr/>
              <p:nvPr/>
            </p:nvSpPr>
            <p:spPr bwMode="auto">
              <a:xfrm>
                <a:off x="2649649" y="3499557"/>
                <a:ext cx="506532" cy="465049"/>
              </a:xfrm>
              <a:custGeom>
                <a:avLst/>
                <a:gdLst>
                  <a:gd name="T0" fmla="*/ 180 w 232"/>
                  <a:gd name="T1" fmla="*/ 0 h 213"/>
                  <a:gd name="T2" fmla="*/ 155 w 232"/>
                  <a:gd name="T3" fmla="*/ 0 h 213"/>
                  <a:gd name="T4" fmla="*/ 155 w 232"/>
                  <a:gd name="T5" fmla="*/ 19 h 213"/>
                  <a:gd name="T6" fmla="*/ 168 w 232"/>
                  <a:gd name="T7" fmla="*/ 19 h 213"/>
                  <a:gd name="T8" fmla="*/ 211 w 232"/>
                  <a:gd name="T9" fmla="*/ 116 h 213"/>
                  <a:gd name="T10" fmla="*/ 159 w 232"/>
                  <a:gd name="T11" fmla="*/ 116 h 213"/>
                  <a:gd name="T12" fmla="*/ 140 w 232"/>
                  <a:gd name="T13" fmla="*/ 145 h 213"/>
                  <a:gd name="T14" fmla="*/ 92 w 232"/>
                  <a:gd name="T15" fmla="*/ 145 h 213"/>
                  <a:gd name="T16" fmla="*/ 72 w 232"/>
                  <a:gd name="T17" fmla="*/ 116 h 213"/>
                  <a:gd name="T18" fmla="*/ 21 w 232"/>
                  <a:gd name="T19" fmla="*/ 116 h 213"/>
                  <a:gd name="T20" fmla="*/ 64 w 232"/>
                  <a:gd name="T21" fmla="*/ 19 h 213"/>
                  <a:gd name="T22" fmla="*/ 77 w 232"/>
                  <a:gd name="T23" fmla="*/ 19 h 213"/>
                  <a:gd name="T24" fmla="*/ 77 w 232"/>
                  <a:gd name="T25" fmla="*/ 0 h 213"/>
                  <a:gd name="T26" fmla="*/ 51 w 232"/>
                  <a:gd name="T27" fmla="*/ 0 h 213"/>
                  <a:gd name="T28" fmla="*/ 0 w 232"/>
                  <a:gd name="T29" fmla="*/ 114 h 213"/>
                  <a:gd name="T30" fmla="*/ 0 w 232"/>
                  <a:gd name="T31" fmla="*/ 213 h 213"/>
                  <a:gd name="T32" fmla="*/ 232 w 232"/>
                  <a:gd name="T33" fmla="*/ 213 h 213"/>
                  <a:gd name="T34" fmla="*/ 232 w 232"/>
                  <a:gd name="T35" fmla="*/ 114 h 213"/>
                  <a:gd name="T36" fmla="*/ 180 w 232"/>
                  <a:gd name="T3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2" h="213">
                    <a:moveTo>
                      <a:pt x="180" y="0"/>
                    </a:moveTo>
                    <a:lnTo>
                      <a:pt x="155" y="0"/>
                    </a:lnTo>
                    <a:lnTo>
                      <a:pt x="155" y="19"/>
                    </a:lnTo>
                    <a:lnTo>
                      <a:pt x="168" y="19"/>
                    </a:lnTo>
                    <a:lnTo>
                      <a:pt x="211" y="116"/>
                    </a:lnTo>
                    <a:lnTo>
                      <a:pt x="159" y="116"/>
                    </a:lnTo>
                    <a:lnTo>
                      <a:pt x="140" y="145"/>
                    </a:lnTo>
                    <a:lnTo>
                      <a:pt x="92" y="145"/>
                    </a:lnTo>
                    <a:lnTo>
                      <a:pt x="72" y="116"/>
                    </a:lnTo>
                    <a:lnTo>
                      <a:pt x="21" y="116"/>
                    </a:lnTo>
                    <a:lnTo>
                      <a:pt x="64" y="19"/>
                    </a:lnTo>
                    <a:lnTo>
                      <a:pt x="77" y="19"/>
                    </a:lnTo>
                    <a:lnTo>
                      <a:pt x="77" y="0"/>
                    </a:lnTo>
                    <a:lnTo>
                      <a:pt x="51" y="0"/>
                    </a:lnTo>
                    <a:lnTo>
                      <a:pt x="0" y="114"/>
                    </a:lnTo>
                    <a:lnTo>
                      <a:pt x="0" y="213"/>
                    </a:lnTo>
                    <a:lnTo>
                      <a:pt x="232" y="213"/>
                    </a:lnTo>
                    <a:lnTo>
                      <a:pt x="232" y="114"/>
                    </a:lnTo>
                    <a:lnTo>
                      <a:pt x="1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lumMod val="95000"/>
                    </a:schemeClr>
                  </a:solidFill>
                </a:endParaRPr>
              </a:p>
            </p:txBody>
          </p:sp>
        </p:grpSp>
      </p:grpSp>
      <p:grpSp>
        <p:nvGrpSpPr>
          <p:cNvPr id="3" name="组合 2"/>
          <p:cNvGrpSpPr/>
          <p:nvPr/>
        </p:nvGrpSpPr>
        <p:grpSpPr>
          <a:xfrm>
            <a:off x="3335100" y="1822405"/>
            <a:ext cx="796074" cy="757895"/>
            <a:chOff x="3335100" y="1822405"/>
            <a:chExt cx="796074" cy="757895"/>
          </a:xfrm>
        </p:grpSpPr>
        <p:sp>
          <p:nvSpPr>
            <p:cNvPr id="9" name="矩形 8"/>
            <p:cNvSpPr/>
            <p:nvPr/>
          </p:nvSpPr>
          <p:spPr>
            <a:xfrm rot="2700000">
              <a:off x="3354189" y="1803316"/>
              <a:ext cx="757895" cy="796074"/>
            </a:xfrm>
            <a:prstGeom prst="rect">
              <a:avLst/>
            </a:prstGeom>
            <a:solidFill>
              <a:srgbClr val="3CB9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95000"/>
                  </a:schemeClr>
                </a:solidFill>
              </a:endParaRPr>
            </a:p>
          </p:txBody>
        </p:sp>
        <p:grpSp>
          <p:nvGrpSpPr>
            <p:cNvPr id="17" name="组合 16"/>
            <p:cNvGrpSpPr/>
            <p:nvPr/>
          </p:nvGrpSpPr>
          <p:grpSpPr>
            <a:xfrm>
              <a:off x="3568318" y="2084059"/>
              <a:ext cx="330050" cy="261654"/>
              <a:chOff x="2662747" y="4477689"/>
              <a:chExt cx="508716" cy="423566"/>
            </a:xfrm>
            <a:solidFill>
              <a:schemeClr val="bg1"/>
            </a:solidFill>
            <a:effectLst/>
          </p:grpSpPr>
          <p:sp>
            <p:nvSpPr>
              <p:cNvPr id="18" name="Rectangle 74"/>
              <p:cNvSpPr>
                <a:spLocks noChangeArrowheads="1"/>
              </p:cNvSpPr>
              <p:nvPr/>
            </p:nvSpPr>
            <p:spPr bwMode="auto">
              <a:xfrm>
                <a:off x="2726067" y="4541008"/>
                <a:ext cx="379900" cy="1899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3">
                  <a:solidFill>
                    <a:schemeClr val="bg1">
                      <a:lumMod val="95000"/>
                    </a:schemeClr>
                  </a:solidFill>
                </a:endParaRPr>
              </a:p>
            </p:txBody>
          </p:sp>
          <p:sp>
            <p:nvSpPr>
              <p:cNvPr id="20" name="Rectangle 75"/>
              <p:cNvSpPr>
                <a:spLocks noChangeArrowheads="1"/>
              </p:cNvSpPr>
              <p:nvPr/>
            </p:nvSpPr>
            <p:spPr bwMode="auto">
              <a:xfrm>
                <a:off x="2726067" y="4541008"/>
                <a:ext cx="379900" cy="1899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3">
                  <a:solidFill>
                    <a:schemeClr val="bg1">
                      <a:lumMod val="95000"/>
                    </a:schemeClr>
                  </a:solidFill>
                </a:endParaRPr>
              </a:p>
            </p:txBody>
          </p:sp>
          <p:sp>
            <p:nvSpPr>
              <p:cNvPr id="21" name="Rectangle 76"/>
              <p:cNvSpPr>
                <a:spLocks noChangeArrowheads="1"/>
              </p:cNvSpPr>
              <p:nvPr/>
            </p:nvSpPr>
            <p:spPr bwMode="auto">
              <a:xfrm>
                <a:off x="2726067" y="4541008"/>
                <a:ext cx="379900" cy="1899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3">
                  <a:solidFill>
                    <a:schemeClr val="bg1">
                      <a:lumMod val="95000"/>
                    </a:schemeClr>
                  </a:solidFill>
                </a:endParaRPr>
              </a:p>
            </p:txBody>
          </p:sp>
          <p:sp>
            <p:nvSpPr>
              <p:cNvPr id="22" name="Rectangle 77"/>
              <p:cNvSpPr>
                <a:spLocks noChangeArrowheads="1"/>
              </p:cNvSpPr>
              <p:nvPr/>
            </p:nvSpPr>
            <p:spPr bwMode="auto">
              <a:xfrm>
                <a:off x="2726067" y="4541008"/>
                <a:ext cx="379900" cy="1899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3">
                  <a:solidFill>
                    <a:schemeClr val="bg1">
                      <a:lumMod val="95000"/>
                    </a:schemeClr>
                  </a:solidFill>
                </a:endParaRPr>
              </a:p>
            </p:txBody>
          </p:sp>
          <p:sp>
            <p:nvSpPr>
              <p:cNvPr id="23" name="Freeform 78"/>
              <p:cNvSpPr>
                <a:spLocks noEditPoints="1"/>
              </p:cNvSpPr>
              <p:nvPr/>
            </p:nvSpPr>
            <p:spPr bwMode="auto">
              <a:xfrm>
                <a:off x="2662747" y="4477689"/>
                <a:ext cx="508716" cy="423566"/>
              </a:xfrm>
              <a:custGeom>
                <a:avLst/>
                <a:gdLst>
                  <a:gd name="T0" fmla="*/ 132 w 144"/>
                  <a:gd name="T1" fmla="*/ 0 h 120"/>
                  <a:gd name="T2" fmla="*/ 12 w 144"/>
                  <a:gd name="T3" fmla="*/ 0 h 120"/>
                  <a:gd name="T4" fmla="*/ 0 w 144"/>
                  <a:gd name="T5" fmla="*/ 12 h 120"/>
                  <a:gd name="T6" fmla="*/ 0 w 144"/>
                  <a:gd name="T7" fmla="*/ 78 h 120"/>
                  <a:gd name="T8" fmla="*/ 12 w 144"/>
                  <a:gd name="T9" fmla="*/ 90 h 120"/>
                  <a:gd name="T10" fmla="*/ 60 w 144"/>
                  <a:gd name="T11" fmla="*/ 90 h 120"/>
                  <a:gd name="T12" fmla="*/ 60 w 144"/>
                  <a:gd name="T13" fmla="*/ 114 h 120"/>
                  <a:gd name="T14" fmla="*/ 54 w 144"/>
                  <a:gd name="T15" fmla="*/ 114 h 120"/>
                  <a:gd name="T16" fmla="*/ 48 w 144"/>
                  <a:gd name="T17" fmla="*/ 120 h 120"/>
                  <a:gd name="T18" fmla="*/ 96 w 144"/>
                  <a:gd name="T19" fmla="*/ 120 h 120"/>
                  <a:gd name="T20" fmla="*/ 90 w 144"/>
                  <a:gd name="T21" fmla="*/ 114 h 120"/>
                  <a:gd name="T22" fmla="*/ 84 w 144"/>
                  <a:gd name="T23" fmla="*/ 114 h 120"/>
                  <a:gd name="T24" fmla="*/ 84 w 144"/>
                  <a:gd name="T25" fmla="*/ 90 h 120"/>
                  <a:gd name="T26" fmla="*/ 132 w 144"/>
                  <a:gd name="T27" fmla="*/ 90 h 120"/>
                  <a:gd name="T28" fmla="*/ 144 w 144"/>
                  <a:gd name="T29" fmla="*/ 78 h 120"/>
                  <a:gd name="T30" fmla="*/ 144 w 144"/>
                  <a:gd name="T31" fmla="*/ 12 h 120"/>
                  <a:gd name="T32" fmla="*/ 132 w 144"/>
                  <a:gd name="T33" fmla="*/ 0 h 120"/>
                  <a:gd name="T34" fmla="*/ 132 w 144"/>
                  <a:gd name="T35" fmla="*/ 78 h 120"/>
                  <a:gd name="T36" fmla="*/ 12 w 144"/>
                  <a:gd name="T37" fmla="*/ 78 h 120"/>
                  <a:gd name="T38" fmla="*/ 12 w 144"/>
                  <a:gd name="T39" fmla="*/ 12 h 120"/>
                  <a:gd name="T40" fmla="*/ 132 w 144"/>
                  <a:gd name="T41" fmla="*/ 12 h 120"/>
                  <a:gd name="T42" fmla="*/ 132 w 144"/>
                  <a:gd name="T43"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0">
                    <a:moveTo>
                      <a:pt x="132" y="0"/>
                    </a:moveTo>
                    <a:cubicBezTo>
                      <a:pt x="12" y="0"/>
                      <a:pt x="12" y="0"/>
                      <a:pt x="12" y="0"/>
                    </a:cubicBezTo>
                    <a:cubicBezTo>
                      <a:pt x="5" y="0"/>
                      <a:pt x="0" y="5"/>
                      <a:pt x="0" y="12"/>
                    </a:cubicBezTo>
                    <a:cubicBezTo>
                      <a:pt x="0" y="78"/>
                      <a:pt x="0" y="78"/>
                      <a:pt x="0" y="78"/>
                    </a:cubicBezTo>
                    <a:cubicBezTo>
                      <a:pt x="0" y="85"/>
                      <a:pt x="5" y="90"/>
                      <a:pt x="12" y="90"/>
                    </a:cubicBezTo>
                    <a:cubicBezTo>
                      <a:pt x="60" y="90"/>
                      <a:pt x="60" y="90"/>
                      <a:pt x="60" y="90"/>
                    </a:cubicBezTo>
                    <a:cubicBezTo>
                      <a:pt x="60" y="114"/>
                      <a:pt x="60" y="114"/>
                      <a:pt x="60" y="114"/>
                    </a:cubicBezTo>
                    <a:cubicBezTo>
                      <a:pt x="54" y="114"/>
                      <a:pt x="54" y="114"/>
                      <a:pt x="54" y="114"/>
                    </a:cubicBezTo>
                    <a:cubicBezTo>
                      <a:pt x="48" y="114"/>
                      <a:pt x="48" y="120"/>
                      <a:pt x="48" y="120"/>
                    </a:cubicBezTo>
                    <a:cubicBezTo>
                      <a:pt x="96" y="120"/>
                      <a:pt x="96" y="120"/>
                      <a:pt x="96" y="120"/>
                    </a:cubicBezTo>
                    <a:cubicBezTo>
                      <a:pt x="96" y="114"/>
                      <a:pt x="90" y="114"/>
                      <a:pt x="90" y="114"/>
                    </a:cubicBezTo>
                    <a:cubicBezTo>
                      <a:pt x="84" y="114"/>
                      <a:pt x="84" y="114"/>
                      <a:pt x="84" y="114"/>
                    </a:cubicBezTo>
                    <a:cubicBezTo>
                      <a:pt x="84" y="90"/>
                      <a:pt x="84" y="90"/>
                      <a:pt x="84" y="90"/>
                    </a:cubicBezTo>
                    <a:cubicBezTo>
                      <a:pt x="132" y="90"/>
                      <a:pt x="132" y="90"/>
                      <a:pt x="132" y="90"/>
                    </a:cubicBezTo>
                    <a:cubicBezTo>
                      <a:pt x="139" y="90"/>
                      <a:pt x="144" y="85"/>
                      <a:pt x="144" y="78"/>
                    </a:cubicBezTo>
                    <a:cubicBezTo>
                      <a:pt x="144" y="12"/>
                      <a:pt x="144" y="12"/>
                      <a:pt x="144" y="12"/>
                    </a:cubicBezTo>
                    <a:cubicBezTo>
                      <a:pt x="144" y="5"/>
                      <a:pt x="139" y="0"/>
                      <a:pt x="132" y="0"/>
                    </a:cubicBezTo>
                    <a:moveTo>
                      <a:pt x="132" y="78"/>
                    </a:moveTo>
                    <a:cubicBezTo>
                      <a:pt x="12" y="78"/>
                      <a:pt x="12" y="78"/>
                      <a:pt x="12" y="78"/>
                    </a:cubicBezTo>
                    <a:cubicBezTo>
                      <a:pt x="12" y="12"/>
                      <a:pt x="12" y="12"/>
                      <a:pt x="12" y="12"/>
                    </a:cubicBezTo>
                    <a:cubicBezTo>
                      <a:pt x="132" y="12"/>
                      <a:pt x="132" y="12"/>
                      <a:pt x="132" y="12"/>
                    </a:cubicBezTo>
                    <a:lnTo>
                      <a:pt x="132"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lumMod val="95000"/>
                    </a:schemeClr>
                  </a:solidFill>
                </a:endParaRPr>
              </a:p>
            </p:txBody>
          </p:sp>
        </p:grpSp>
      </p:grpSp>
      <p:grpSp>
        <p:nvGrpSpPr>
          <p:cNvPr id="19" name="组合 18"/>
          <p:cNvGrpSpPr/>
          <p:nvPr/>
        </p:nvGrpSpPr>
        <p:grpSpPr>
          <a:xfrm>
            <a:off x="3335100" y="2983962"/>
            <a:ext cx="796074" cy="757895"/>
            <a:chOff x="3335100" y="2983962"/>
            <a:chExt cx="796074" cy="757895"/>
          </a:xfrm>
        </p:grpSpPr>
        <p:sp>
          <p:nvSpPr>
            <p:cNvPr id="10" name="矩形 9"/>
            <p:cNvSpPr/>
            <p:nvPr/>
          </p:nvSpPr>
          <p:spPr>
            <a:xfrm rot="2700000">
              <a:off x="3354189" y="2964873"/>
              <a:ext cx="757895" cy="796074"/>
            </a:xfrm>
            <a:prstGeom prst="rect">
              <a:avLst/>
            </a:prstGeom>
            <a:solidFill>
              <a:srgbClr val="B195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95000"/>
                  </a:schemeClr>
                </a:solidFill>
              </a:endParaRPr>
            </a:p>
          </p:txBody>
        </p:sp>
        <p:sp>
          <p:nvSpPr>
            <p:cNvPr id="24" name="Freeform 120"/>
            <p:cNvSpPr>
              <a:spLocks noEditPoints="1"/>
            </p:cNvSpPr>
            <p:nvPr/>
          </p:nvSpPr>
          <p:spPr bwMode="auto">
            <a:xfrm>
              <a:off x="3568318" y="3130677"/>
              <a:ext cx="330050" cy="287153"/>
            </a:xfrm>
            <a:custGeom>
              <a:avLst/>
              <a:gdLst>
                <a:gd name="T0" fmla="*/ 202 w 233"/>
                <a:gd name="T1" fmla="*/ 0 h 213"/>
                <a:gd name="T2" fmla="*/ 184 w 233"/>
                <a:gd name="T3" fmla="*/ 0 h 213"/>
                <a:gd name="T4" fmla="*/ 174 w 233"/>
                <a:gd name="T5" fmla="*/ 0 h 213"/>
                <a:gd name="T6" fmla="*/ 58 w 233"/>
                <a:gd name="T7" fmla="*/ 0 h 213"/>
                <a:gd name="T8" fmla="*/ 48 w 233"/>
                <a:gd name="T9" fmla="*/ 0 h 213"/>
                <a:gd name="T10" fmla="*/ 31 w 233"/>
                <a:gd name="T11" fmla="*/ 0 h 213"/>
                <a:gd name="T12" fmla="*/ 0 w 233"/>
                <a:gd name="T13" fmla="*/ 113 h 213"/>
                <a:gd name="T14" fmla="*/ 0 w 233"/>
                <a:gd name="T15" fmla="*/ 213 h 213"/>
                <a:gd name="T16" fmla="*/ 233 w 233"/>
                <a:gd name="T17" fmla="*/ 213 h 213"/>
                <a:gd name="T18" fmla="*/ 233 w 233"/>
                <a:gd name="T19" fmla="*/ 116 h 213"/>
                <a:gd name="T20" fmla="*/ 202 w 233"/>
                <a:gd name="T21" fmla="*/ 0 h 213"/>
                <a:gd name="T22" fmla="*/ 47 w 233"/>
                <a:gd name="T23" fmla="*/ 19 h 213"/>
                <a:gd name="T24" fmla="*/ 48 w 233"/>
                <a:gd name="T25" fmla="*/ 19 h 213"/>
                <a:gd name="T26" fmla="*/ 58 w 233"/>
                <a:gd name="T27" fmla="*/ 19 h 213"/>
                <a:gd name="T28" fmla="*/ 174 w 233"/>
                <a:gd name="T29" fmla="*/ 19 h 213"/>
                <a:gd name="T30" fmla="*/ 184 w 233"/>
                <a:gd name="T31" fmla="*/ 19 h 213"/>
                <a:gd name="T32" fmla="*/ 186 w 233"/>
                <a:gd name="T33" fmla="*/ 19 h 213"/>
                <a:gd name="T34" fmla="*/ 213 w 233"/>
                <a:gd name="T35" fmla="*/ 116 h 213"/>
                <a:gd name="T36" fmla="*/ 160 w 233"/>
                <a:gd name="T37" fmla="*/ 116 h 213"/>
                <a:gd name="T38" fmla="*/ 141 w 233"/>
                <a:gd name="T39" fmla="*/ 145 h 213"/>
                <a:gd name="T40" fmla="*/ 92 w 233"/>
                <a:gd name="T41" fmla="*/ 145 h 213"/>
                <a:gd name="T42" fmla="*/ 73 w 233"/>
                <a:gd name="T43" fmla="*/ 116 h 213"/>
                <a:gd name="T44" fmla="*/ 19 w 233"/>
                <a:gd name="T45" fmla="*/ 116 h 213"/>
                <a:gd name="T46" fmla="*/ 47 w 233"/>
                <a:gd name="T47" fmla="*/ 1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3" h="213">
                  <a:moveTo>
                    <a:pt x="202" y="0"/>
                  </a:moveTo>
                  <a:lnTo>
                    <a:pt x="184" y="0"/>
                  </a:lnTo>
                  <a:lnTo>
                    <a:pt x="174" y="0"/>
                  </a:lnTo>
                  <a:lnTo>
                    <a:pt x="58" y="0"/>
                  </a:lnTo>
                  <a:lnTo>
                    <a:pt x="48" y="0"/>
                  </a:lnTo>
                  <a:lnTo>
                    <a:pt x="31" y="0"/>
                  </a:lnTo>
                  <a:lnTo>
                    <a:pt x="0" y="113"/>
                  </a:lnTo>
                  <a:lnTo>
                    <a:pt x="0" y="213"/>
                  </a:lnTo>
                  <a:lnTo>
                    <a:pt x="233" y="213"/>
                  </a:lnTo>
                  <a:lnTo>
                    <a:pt x="233" y="116"/>
                  </a:lnTo>
                  <a:lnTo>
                    <a:pt x="202" y="0"/>
                  </a:lnTo>
                  <a:close/>
                  <a:moveTo>
                    <a:pt x="47" y="19"/>
                  </a:moveTo>
                  <a:lnTo>
                    <a:pt x="48" y="19"/>
                  </a:lnTo>
                  <a:lnTo>
                    <a:pt x="58" y="19"/>
                  </a:lnTo>
                  <a:lnTo>
                    <a:pt x="174" y="19"/>
                  </a:lnTo>
                  <a:lnTo>
                    <a:pt x="184" y="19"/>
                  </a:lnTo>
                  <a:lnTo>
                    <a:pt x="186" y="19"/>
                  </a:lnTo>
                  <a:lnTo>
                    <a:pt x="213" y="116"/>
                  </a:lnTo>
                  <a:lnTo>
                    <a:pt x="160" y="116"/>
                  </a:lnTo>
                  <a:lnTo>
                    <a:pt x="141" y="145"/>
                  </a:lnTo>
                  <a:lnTo>
                    <a:pt x="92" y="145"/>
                  </a:lnTo>
                  <a:lnTo>
                    <a:pt x="73" y="116"/>
                  </a:lnTo>
                  <a:lnTo>
                    <a:pt x="19" y="116"/>
                  </a:lnTo>
                  <a:lnTo>
                    <a:pt x="47" y="19"/>
                  </a:lnTo>
                  <a:close/>
                </a:path>
              </a:pathLst>
            </a:custGeom>
            <a:solidFill>
              <a:schemeClr val="bg1"/>
            </a:solidFill>
            <a:ln>
              <a:noFill/>
            </a:ln>
            <a:effectLst/>
          </p:spPr>
          <p:txBody>
            <a:bodyPr vert="horz" wrap="square" lIns="68580" tIns="34290" rIns="68580" bIns="34290" numCol="1" anchor="t" anchorCtr="0" compatLnSpc="1"/>
            <a:lstStyle/>
            <a:p>
              <a:endParaRPr lang="zh-CN" altLang="en-US" sz="1013">
                <a:solidFill>
                  <a:schemeClr val="bg1">
                    <a:lumMod val="95000"/>
                  </a:schemeClr>
                </a:solidFill>
              </a:endParaRPr>
            </a:p>
          </p:txBody>
        </p:sp>
      </p:grpSp>
      <p:grpSp>
        <p:nvGrpSpPr>
          <p:cNvPr id="34" name="组合 33"/>
          <p:cNvGrpSpPr/>
          <p:nvPr/>
        </p:nvGrpSpPr>
        <p:grpSpPr>
          <a:xfrm>
            <a:off x="5604654" y="1836135"/>
            <a:ext cx="1745018" cy="668847"/>
            <a:chOff x="5604654" y="1836135"/>
            <a:chExt cx="1745018" cy="668847"/>
          </a:xfrm>
        </p:grpSpPr>
        <p:sp>
          <p:nvSpPr>
            <p:cNvPr id="25" name="TextBox 76"/>
            <p:cNvSpPr txBox="1"/>
            <p:nvPr/>
          </p:nvSpPr>
          <p:spPr>
            <a:xfrm>
              <a:off x="5604654" y="1836135"/>
              <a:ext cx="950592" cy="248317"/>
            </a:xfrm>
            <a:prstGeom prst="rect">
              <a:avLst/>
            </a:prstGeom>
            <a:noFill/>
            <a:effectLst/>
          </p:spPr>
          <p:txBody>
            <a:bodyPr wrap="square" rtlCol="0">
              <a:spAutoFit/>
            </a:bodyPr>
            <a:lstStyle/>
            <a:p>
              <a:r>
                <a:rPr lang="zh-CN" altLang="en-US" sz="1013" b="1" dirty="0">
                  <a:solidFill>
                    <a:srgbClr val="7FBF36">
                      <a:alpha val="95000"/>
                    </a:srgbClr>
                  </a:solidFill>
                  <a:latin typeface="微软雅黑" panose="020B0503020204020204" charset="-122"/>
                  <a:ea typeface="微软雅黑" panose="020B0503020204020204" charset="-122"/>
                </a:rPr>
                <a:t>添加标题</a:t>
              </a:r>
            </a:p>
          </p:txBody>
        </p:sp>
        <p:sp>
          <p:nvSpPr>
            <p:cNvPr id="26" name="文本框 25"/>
            <p:cNvSpPr txBox="1"/>
            <p:nvPr/>
          </p:nvSpPr>
          <p:spPr>
            <a:xfrm>
              <a:off x="5604654" y="2052677"/>
              <a:ext cx="1745018" cy="452305"/>
            </a:xfrm>
            <a:prstGeom prst="rect">
              <a:avLst/>
            </a:prstGeom>
            <a:noFill/>
            <a:effectLst/>
          </p:spPr>
          <p:txBody>
            <a:bodyPr wrap="square" rtlCol="0">
              <a:spAutoFit/>
            </a:bodyPr>
            <a:lstStyle/>
            <a:p>
              <a:pPr>
                <a:lnSpc>
                  <a:spcPct val="130000"/>
                </a:lnSpc>
              </a:pPr>
              <a:r>
                <a:rPr lang="zh-CN" altLang="zh-CN" sz="900" dirty="0">
                  <a:solidFill>
                    <a:srgbClr val="7FBF36"/>
                  </a:solidFill>
                  <a:latin typeface="微软雅黑" panose="020B0503020204020204" charset="-122"/>
                  <a:ea typeface="微软雅黑" panose="020B0503020204020204" charset="-122"/>
                  <a:sym typeface="+mn-ea"/>
                </a:rPr>
                <a:t>请在此添加您的文字内容，请在此添加您的文字内容。</a:t>
              </a:r>
            </a:p>
          </p:txBody>
        </p:sp>
      </p:grpSp>
      <p:grpSp>
        <p:nvGrpSpPr>
          <p:cNvPr id="35" name="组合 34"/>
          <p:cNvGrpSpPr/>
          <p:nvPr/>
        </p:nvGrpSpPr>
        <p:grpSpPr>
          <a:xfrm>
            <a:off x="5604654" y="2997692"/>
            <a:ext cx="1745018" cy="668455"/>
            <a:chOff x="5604654" y="2997692"/>
            <a:chExt cx="1745018" cy="668455"/>
          </a:xfrm>
        </p:grpSpPr>
        <p:sp>
          <p:nvSpPr>
            <p:cNvPr id="27" name="TextBox 76"/>
            <p:cNvSpPr txBox="1"/>
            <p:nvPr/>
          </p:nvSpPr>
          <p:spPr>
            <a:xfrm>
              <a:off x="5604654" y="2997692"/>
              <a:ext cx="876012" cy="248317"/>
            </a:xfrm>
            <a:prstGeom prst="rect">
              <a:avLst/>
            </a:prstGeom>
            <a:noFill/>
            <a:effectLst/>
          </p:spPr>
          <p:txBody>
            <a:bodyPr wrap="square" rtlCol="0">
              <a:spAutoFit/>
            </a:bodyPr>
            <a:lstStyle/>
            <a:p>
              <a:r>
                <a:rPr lang="zh-CN" altLang="en-US" sz="1013" b="1" dirty="0">
                  <a:solidFill>
                    <a:srgbClr val="EE8398">
                      <a:alpha val="95000"/>
                    </a:srgbClr>
                  </a:solidFill>
                  <a:latin typeface="微软雅黑" panose="020B0503020204020204" charset="-122"/>
                  <a:ea typeface="微软雅黑" panose="020B0503020204020204" charset="-122"/>
                </a:rPr>
                <a:t>添加标题</a:t>
              </a:r>
            </a:p>
          </p:txBody>
        </p:sp>
        <p:sp>
          <p:nvSpPr>
            <p:cNvPr id="6" name="文本框 5"/>
            <p:cNvSpPr txBox="1"/>
            <p:nvPr/>
          </p:nvSpPr>
          <p:spPr>
            <a:xfrm>
              <a:off x="5604654" y="3213842"/>
              <a:ext cx="1745018" cy="452305"/>
            </a:xfrm>
            <a:prstGeom prst="rect">
              <a:avLst/>
            </a:prstGeom>
            <a:noFill/>
            <a:effectLst/>
          </p:spPr>
          <p:txBody>
            <a:bodyPr wrap="square" rtlCol="0">
              <a:spAutoFit/>
            </a:bodyPr>
            <a:lstStyle/>
            <a:p>
              <a:pPr>
                <a:lnSpc>
                  <a:spcPct val="130000"/>
                </a:lnSpc>
              </a:pPr>
              <a:r>
                <a:rPr lang="zh-CN" altLang="zh-CN" sz="900" dirty="0">
                  <a:solidFill>
                    <a:srgbClr val="EE8398"/>
                  </a:solidFill>
                  <a:latin typeface="微软雅黑" panose="020B0503020204020204" charset="-122"/>
                  <a:ea typeface="微软雅黑" panose="020B0503020204020204" charset="-122"/>
                  <a:sym typeface="+mn-ea"/>
                </a:rPr>
                <a:t>请在此添加您的文字内容，请在此添加您的文字内容。</a:t>
              </a:r>
            </a:p>
          </p:txBody>
        </p:sp>
      </p:grpSp>
      <p:grpSp>
        <p:nvGrpSpPr>
          <p:cNvPr id="28" name="组合 27"/>
          <p:cNvGrpSpPr/>
          <p:nvPr/>
        </p:nvGrpSpPr>
        <p:grpSpPr>
          <a:xfrm>
            <a:off x="1358923" y="1822405"/>
            <a:ext cx="1745018" cy="668454"/>
            <a:chOff x="1358923" y="1822405"/>
            <a:chExt cx="1745018" cy="668454"/>
          </a:xfrm>
        </p:grpSpPr>
        <p:sp>
          <p:nvSpPr>
            <p:cNvPr id="7" name="TextBox 76"/>
            <p:cNvSpPr txBox="1"/>
            <p:nvPr/>
          </p:nvSpPr>
          <p:spPr>
            <a:xfrm>
              <a:off x="2201147" y="1822405"/>
              <a:ext cx="902383" cy="248317"/>
            </a:xfrm>
            <a:prstGeom prst="rect">
              <a:avLst/>
            </a:prstGeom>
            <a:noFill/>
            <a:effectLst/>
          </p:spPr>
          <p:txBody>
            <a:bodyPr wrap="square" rtlCol="0">
              <a:spAutoFit/>
            </a:bodyPr>
            <a:lstStyle/>
            <a:p>
              <a:pPr algn="r"/>
              <a:r>
                <a:rPr lang="zh-CN" altLang="en-US" sz="1013" b="1" dirty="0">
                  <a:solidFill>
                    <a:srgbClr val="3CB9EC">
                      <a:alpha val="95000"/>
                    </a:srgbClr>
                  </a:solidFill>
                  <a:latin typeface="微软雅黑" panose="020B0503020204020204" charset="-122"/>
                  <a:ea typeface="微软雅黑" panose="020B0503020204020204" charset="-122"/>
                </a:rPr>
                <a:t>添加标题</a:t>
              </a:r>
            </a:p>
          </p:txBody>
        </p:sp>
        <p:sp>
          <p:nvSpPr>
            <p:cNvPr id="8" name="文本框 7"/>
            <p:cNvSpPr txBox="1"/>
            <p:nvPr/>
          </p:nvSpPr>
          <p:spPr>
            <a:xfrm>
              <a:off x="1358923" y="2038554"/>
              <a:ext cx="1745018" cy="452305"/>
            </a:xfrm>
            <a:prstGeom prst="rect">
              <a:avLst/>
            </a:prstGeom>
            <a:noFill/>
            <a:effectLst/>
          </p:spPr>
          <p:txBody>
            <a:bodyPr wrap="square" rtlCol="0">
              <a:spAutoFit/>
            </a:bodyPr>
            <a:lstStyle/>
            <a:p>
              <a:pPr algn="r">
                <a:lnSpc>
                  <a:spcPct val="130000"/>
                </a:lnSpc>
              </a:pPr>
              <a:r>
                <a:rPr lang="zh-CN" altLang="zh-CN" sz="900" dirty="0">
                  <a:solidFill>
                    <a:srgbClr val="3CB9EC"/>
                  </a:solidFill>
                  <a:latin typeface="微软雅黑" panose="020B0503020204020204" charset="-122"/>
                  <a:ea typeface="微软雅黑" panose="020B0503020204020204" charset="-122"/>
                  <a:sym typeface="+mn-ea"/>
                </a:rPr>
                <a:t>请在此添加您的文字内容，请在此添加您的文字内容。</a:t>
              </a:r>
            </a:p>
          </p:txBody>
        </p:sp>
      </p:grpSp>
      <p:grpSp>
        <p:nvGrpSpPr>
          <p:cNvPr id="31" name="组合 30"/>
          <p:cNvGrpSpPr/>
          <p:nvPr/>
        </p:nvGrpSpPr>
        <p:grpSpPr>
          <a:xfrm>
            <a:off x="1358923" y="2944341"/>
            <a:ext cx="1745018" cy="668847"/>
            <a:chOff x="1358923" y="2944341"/>
            <a:chExt cx="1745018" cy="668847"/>
          </a:xfrm>
        </p:grpSpPr>
        <p:sp>
          <p:nvSpPr>
            <p:cNvPr id="32" name="TextBox 76"/>
            <p:cNvSpPr txBox="1"/>
            <p:nvPr/>
          </p:nvSpPr>
          <p:spPr>
            <a:xfrm>
              <a:off x="2201147" y="2944341"/>
              <a:ext cx="902383" cy="248317"/>
            </a:xfrm>
            <a:prstGeom prst="rect">
              <a:avLst/>
            </a:prstGeom>
            <a:noFill/>
            <a:effectLst/>
          </p:spPr>
          <p:txBody>
            <a:bodyPr wrap="square" rtlCol="0">
              <a:spAutoFit/>
            </a:bodyPr>
            <a:lstStyle/>
            <a:p>
              <a:pPr algn="r"/>
              <a:r>
                <a:rPr lang="zh-CN" altLang="en-US" sz="1013" b="1" dirty="0">
                  <a:solidFill>
                    <a:srgbClr val="B195C4">
                      <a:alpha val="95000"/>
                    </a:srgbClr>
                  </a:solidFill>
                  <a:latin typeface="微软雅黑" panose="020B0503020204020204" charset="-122"/>
                  <a:ea typeface="微软雅黑" panose="020B0503020204020204" charset="-122"/>
                </a:rPr>
                <a:t>添加标题</a:t>
              </a:r>
            </a:p>
          </p:txBody>
        </p:sp>
        <p:sp>
          <p:nvSpPr>
            <p:cNvPr id="33" name="文本框 32"/>
            <p:cNvSpPr txBox="1"/>
            <p:nvPr/>
          </p:nvSpPr>
          <p:spPr>
            <a:xfrm>
              <a:off x="1358923" y="3160883"/>
              <a:ext cx="1745018" cy="452305"/>
            </a:xfrm>
            <a:prstGeom prst="rect">
              <a:avLst/>
            </a:prstGeom>
            <a:noFill/>
            <a:effectLst/>
          </p:spPr>
          <p:txBody>
            <a:bodyPr wrap="square" rtlCol="0">
              <a:spAutoFit/>
            </a:bodyPr>
            <a:lstStyle/>
            <a:p>
              <a:pPr algn="r">
                <a:lnSpc>
                  <a:spcPct val="130000"/>
                </a:lnSpc>
              </a:pPr>
              <a:r>
                <a:rPr lang="zh-CN" altLang="zh-CN" sz="900" dirty="0">
                  <a:solidFill>
                    <a:srgbClr val="B195C4"/>
                  </a:solidFill>
                  <a:latin typeface="微软雅黑" panose="020B0503020204020204" charset="-122"/>
                  <a:ea typeface="微软雅黑" panose="020B0503020204020204" charset="-122"/>
                  <a:sym typeface="+mn-ea"/>
                </a:rPr>
                <a:t>请在此添加您的文字内容，请在此添加您的文字内容。</a:t>
              </a:r>
            </a:p>
          </p:txBody>
        </p:sp>
      </p:grpSp>
    </p:spTree>
    <p:extLst>
      <p:ext uri="{BB962C8B-B14F-4D97-AF65-F5344CB8AC3E}">
        <p14:creationId xmlns:p14="http://schemas.microsoft.com/office/powerpoint/2010/main" val="123876473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 calcmode="lin" valueType="num">
                                      <p:cBhvr>
                                        <p:cTn id="30" dur="500" fill="hold"/>
                                        <p:tgtEl>
                                          <p:spTgt spid="19"/>
                                        </p:tgtEl>
                                        <p:attrNameLst>
                                          <p:attrName>style.rotation</p:attrName>
                                        </p:attrNameLst>
                                      </p:cBhvr>
                                      <p:tavLst>
                                        <p:tav tm="0">
                                          <p:val>
                                            <p:fltVal val="360"/>
                                          </p:val>
                                        </p:tav>
                                        <p:tav tm="100000">
                                          <p:val>
                                            <p:fltVal val="0"/>
                                          </p:val>
                                        </p:tav>
                                      </p:tavLst>
                                    </p:anim>
                                    <p:animEffect transition="in" filter="fade">
                                      <p:cBhvr>
                                        <p:cTn id="31" dur="500"/>
                                        <p:tgtEl>
                                          <p:spTgt spid="19"/>
                                        </p:tgtEl>
                                      </p:cBhvr>
                                    </p:animEffect>
                                  </p:childTnLst>
                                </p:cTn>
                              </p:par>
                            </p:childTnLst>
                          </p:cTn>
                        </p:par>
                        <p:par>
                          <p:cTn id="32" fill="hold">
                            <p:stCondLst>
                              <p:cond delay="2000"/>
                            </p:stCondLst>
                            <p:childTnLst>
                              <p:par>
                                <p:cTn id="33" presetID="50" presetClass="entr" presetSubtype="0" decel="10000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1000" fill="hold"/>
                                        <p:tgtEl>
                                          <p:spTgt spid="28"/>
                                        </p:tgtEl>
                                        <p:attrNameLst>
                                          <p:attrName>ppt_w</p:attrName>
                                        </p:attrNameLst>
                                      </p:cBhvr>
                                      <p:tavLst>
                                        <p:tav tm="0">
                                          <p:val>
                                            <p:strVal val="#ppt_w+.3"/>
                                          </p:val>
                                        </p:tav>
                                        <p:tav tm="100000">
                                          <p:val>
                                            <p:strVal val="#ppt_w"/>
                                          </p:val>
                                        </p:tav>
                                      </p:tavLst>
                                    </p:anim>
                                    <p:anim calcmode="lin" valueType="num">
                                      <p:cBhvr>
                                        <p:cTn id="36" dur="1000" fill="hold"/>
                                        <p:tgtEl>
                                          <p:spTgt spid="28"/>
                                        </p:tgtEl>
                                        <p:attrNameLst>
                                          <p:attrName>ppt_h</p:attrName>
                                        </p:attrNameLst>
                                      </p:cBhvr>
                                      <p:tavLst>
                                        <p:tav tm="0">
                                          <p:val>
                                            <p:strVal val="#ppt_h"/>
                                          </p:val>
                                        </p:tav>
                                        <p:tav tm="100000">
                                          <p:val>
                                            <p:strVal val="#ppt_h"/>
                                          </p:val>
                                        </p:tav>
                                      </p:tavLst>
                                    </p:anim>
                                    <p:animEffect transition="in" filter="fade">
                                      <p:cBhvr>
                                        <p:cTn id="37" dur="1000"/>
                                        <p:tgtEl>
                                          <p:spTgt spid="28"/>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1000" fill="hold"/>
                                        <p:tgtEl>
                                          <p:spTgt spid="34"/>
                                        </p:tgtEl>
                                        <p:attrNameLst>
                                          <p:attrName>ppt_w</p:attrName>
                                        </p:attrNameLst>
                                      </p:cBhvr>
                                      <p:tavLst>
                                        <p:tav tm="0">
                                          <p:val>
                                            <p:strVal val="#ppt_w+.3"/>
                                          </p:val>
                                        </p:tav>
                                        <p:tav tm="100000">
                                          <p:val>
                                            <p:strVal val="#ppt_w"/>
                                          </p:val>
                                        </p:tav>
                                      </p:tavLst>
                                    </p:anim>
                                    <p:anim calcmode="lin" valueType="num">
                                      <p:cBhvr>
                                        <p:cTn id="41" dur="1000" fill="hold"/>
                                        <p:tgtEl>
                                          <p:spTgt spid="34"/>
                                        </p:tgtEl>
                                        <p:attrNameLst>
                                          <p:attrName>ppt_h</p:attrName>
                                        </p:attrNameLst>
                                      </p:cBhvr>
                                      <p:tavLst>
                                        <p:tav tm="0">
                                          <p:val>
                                            <p:strVal val="#ppt_h"/>
                                          </p:val>
                                        </p:tav>
                                        <p:tav tm="100000">
                                          <p:val>
                                            <p:strVal val="#ppt_h"/>
                                          </p:val>
                                        </p:tav>
                                      </p:tavLst>
                                    </p:anim>
                                    <p:animEffect transition="in" filter="fade">
                                      <p:cBhvr>
                                        <p:cTn id="42" dur="1000"/>
                                        <p:tgtEl>
                                          <p:spTgt spid="34"/>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strVal val="#ppt_w+.3"/>
                                          </p:val>
                                        </p:tav>
                                        <p:tav tm="100000">
                                          <p:val>
                                            <p:strVal val="#ppt_w"/>
                                          </p:val>
                                        </p:tav>
                                      </p:tavLst>
                                    </p:anim>
                                    <p:anim calcmode="lin" valueType="num">
                                      <p:cBhvr>
                                        <p:cTn id="46" dur="1000" fill="hold"/>
                                        <p:tgtEl>
                                          <p:spTgt spid="35"/>
                                        </p:tgtEl>
                                        <p:attrNameLst>
                                          <p:attrName>ppt_h</p:attrName>
                                        </p:attrNameLst>
                                      </p:cBhvr>
                                      <p:tavLst>
                                        <p:tav tm="0">
                                          <p:val>
                                            <p:strVal val="#ppt_h"/>
                                          </p:val>
                                        </p:tav>
                                        <p:tav tm="100000">
                                          <p:val>
                                            <p:strVal val="#ppt_h"/>
                                          </p:val>
                                        </p:tav>
                                      </p:tavLst>
                                    </p:anim>
                                    <p:animEffect transition="in" filter="fade">
                                      <p:cBhvr>
                                        <p:cTn id="47" dur="1000"/>
                                        <p:tgtEl>
                                          <p:spTgt spid="35"/>
                                        </p:tgtEl>
                                      </p:cBhvr>
                                    </p:animEffect>
                                  </p:childTnLst>
                                </p:cTn>
                              </p:par>
                              <p:par>
                                <p:cTn id="48" presetID="50" presetClass="entr" presetSubtype="0" decel="10000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1000" fill="hold"/>
                                        <p:tgtEl>
                                          <p:spTgt spid="31"/>
                                        </p:tgtEl>
                                        <p:attrNameLst>
                                          <p:attrName>ppt_w</p:attrName>
                                        </p:attrNameLst>
                                      </p:cBhvr>
                                      <p:tavLst>
                                        <p:tav tm="0">
                                          <p:val>
                                            <p:strVal val="#ppt_w+.3"/>
                                          </p:val>
                                        </p:tav>
                                        <p:tav tm="100000">
                                          <p:val>
                                            <p:strVal val="#ppt_w"/>
                                          </p:val>
                                        </p:tav>
                                      </p:tavLst>
                                    </p:anim>
                                    <p:anim calcmode="lin" valueType="num">
                                      <p:cBhvr>
                                        <p:cTn id="51" dur="1000" fill="hold"/>
                                        <p:tgtEl>
                                          <p:spTgt spid="31"/>
                                        </p:tgtEl>
                                        <p:attrNameLst>
                                          <p:attrName>ppt_h</p:attrName>
                                        </p:attrNameLst>
                                      </p:cBhvr>
                                      <p:tavLst>
                                        <p:tav tm="0">
                                          <p:val>
                                            <p:strVal val="#ppt_h"/>
                                          </p:val>
                                        </p:tav>
                                        <p:tav tm="100000">
                                          <p:val>
                                            <p:strVal val="#ppt_h"/>
                                          </p:val>
                                        </p:tav>
                                      </p:tavLst>
                                    </p:anim>
                                    <p:animEffect transition="in" filter="fade">
                                      <p:cBhvr>
                                        <p:cTn id="5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091158" y="3490300"/>
            <a:ext cx="2088833" cy="575364"/>
            <a:chOff x="5091158" y="3490300"/>
            <a:chExt cx="2088833" cy="575364"/>
          </a:xfrm>
        </p:grpSpPr>
        <p:sp>
          <p:nvSpPr>
            <p:cNvPr id="31" name="Oval 13"/>
            <p:cNvSpPr>
              <a:spLocks noChangeArrowheads="1"/>
            </p:cNvSpPr>
            <p:nvPr/>
          </p:nvSpPr>
          <p:spPr bwMode="auto">
            <a:xfrm>
              <a:off x="5091158" y="3490300"/>
              <a:ext cx="493395" cy="510540"/>
            </a:xfrm>
            <a:prstGeom prst="ellipse">
              <a:avLst/>
            </a:prstGeom>
            <a:solidFill>
              <a:srgbClr val="B195C4"/>
            </a:solidFill>
            <a:ln>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ru-RU" altLang="en-US" sz="1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8" name="Freeform 114"/>
            <p:cNvSpPr>
              <a:spLocks noChangeArrowheads="1"/>
            </p:cNvSpPr>
            <p:nvPr/>
          </p:nvSpPr>
          <p:spPr bwMode="auto">
            <a:xfrm>
              <a:off x="5247369" y="3647938"/>
              <a:ext cx="190976" cy="208598"/>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50" name="TextBox 13"/>
            <p:cNvSpPr txBox="1">
              <a:spLocks noChangeArrowheads="1"/>
            </p:cNvSpPr>
            <p:nvPr/>
          </p:nvSpPr>
          <p:spPr bwMode="auto">
            <a:xfrm>
              <a:off x="5798866" y="3514113"/>
              <a:ext cx="8215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050" b="1" dirty="0">
                  <a:solidFill>
                    <a:srgbClr val="B195C4"/>
                  </a:solidFill>
                  <a:latin typeface="微软雅黑" panose="020B0503020204020204" charset="-122"/>
                  <a:ea typeface="微软雅黑" panose="020B0503020204020204" charset="-122"/>
                  <a:sym typeface="+mn-ea"/>
                </a:rPr>
                <a:t>添加你的标题</a:t>
              </a:r>
            </a:p>
          </p:txBody>
        </p:sp>
        <p:sp>
          <p:nvSpPr>
            <p:cNvPr id="51" name="TextBox 13"/>
            <p:cNvSpPr txBox="1">
              <a:spLocks noChangeArrowheads="1"/>
            </p:cNvSpPr>
            <p:nvPr/>
          </p:nvSpPr>
          <p:spPr bwMode="auto">
            <a:xfrm>
              <a:off x="5798866" y="3705565"/>
              <a:ext cx="1381125"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zh-CN" altLang="zh-CN" sz="900" dirty="0">
                  <a:solidFill>
                    <a:srgbClr val="B195C4"/>
                  </a:solidFill>
                  <a:latin typeface="微软雅黑" panose="020B0503020204020204" charset="-122"/>
                  <a:ea typeface="微软雅黑" panose="020B0503020204020204" charset="-122"/>
                  <a:sym typeface="+mn-ea"/>
                </a:rPr>
                <a:t>请在此添加您的文字内容， 请在此添加您的文字内容。</a:t>
              </a:r>
            </a:p>
          </p:txBody>
        </p:sp>
      </p:grpSp>
      <p:grpSp>
        <p:nvGrpSpPr>
          <p:cNvPr id="9" name="组合 8"/>
          <p:cNvGrpSpPr/>
          <p:nvPr/>
        </p:nvGrpSpPr>
        <p:grpSpPr>
          <a:xfrm>
            <a:off x="5091158" y="2560184"/>
            <a:ext cx="2088833" cy="531073"/>
            <a:chOff x="5091158" y="2560184"/>
            <a:chExt cx="2088833" cy="531073"/>
          </a:xfrm>
        </p:grpSpPr>
        <p:sp>
          <p:nvSpPr>
            <p:cNvPr id="28" name="Oval 12"/>
            <p:cNvSpPr>
              <a:spLocks noChangeArrowheads="1"/>
            </p:cNvSpPr>
            <p:nvPr/>
          </p:nvSpPr>
          <p:spPr bwMode="auto">
            <a:xfrm>
              <a:off x="5091158" y="2562089"/>
              <a:ext cx="493395" cy="510540"/>
            </a:xfrm>
            <a:prstGeom prst="ellipse">
              <a:avLst/>
            </a:prstGeom>
            <a:solidFill>
              <a:srgbClr val="3CB9EC"/>
            </a:solidFill>
            <a:ln>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ru-RU" altLang="en-US" sz="1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6" name="Freeform 101"/>
            <p:cNvSpPr>
              <a:spLocks noChangeArrowheads="1"/>
            </p:cNvSpPr>
            <p:nvPr/>
          </p:nvSpPr>
          <p:spPr bwMode="auto">
            <a:xfrm>
              <a:off x="5234986" y="2745445"/>
              <a:ext cx="205740" cy="163830"/>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49" name="TextBox 13"/>
            <p:cNvSpPr txBox="1">
              <a:spLocks noChangeArrowheads="1"/>
            </p:cNvSpPr>
            <p:nvPr/>
          </p:nvSpPr>
          <p:spPr bwMode="auto">
            <a:xfrm>
              <a:off x="5798866" y="2731158"/>
              <a:ext cx="1381125"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zh-CN" altLang="zh-CN" sz="900" dirty="0">
                  <a:solidFill>
                    <a:srgbClr val="3CB9EC"/>
                  </a:solidFill>
                  <a:latin typeface="微软雅黑" panose="020B0503020204020204" charset="-122"/>
                  <a:ea typeface="微软雅黑" panose="020B0503020204020204" charset="-122"/>
                  <a:sym typeface="+mn-ea"/>
                </a:rPr>
                <a:t>请在此添加您的文字内容， 请在此添加您的文字内容。</a:t>
              </a:r>
            </a:p>
          </p:txBody>
        </p:sp>
        <p:sp>
          <p:nvSpPr>
            <p:cNvPr id="54" name="TextBox 13"/>
            <p:cNvSpPr txBox="1">
              <a:spLocks noChangeArrowheads="1"/>
            </p:cNvSpPr>
            <p:nvPr/>
          </p:nvSpPr>
          <p:spPr bwMode="auto">
            <a:xfrm>
              <a:off x="5798866" y="2560184"/>
              <a:ext cx="8215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050" b="1" dirty="0">
                  <a:solidFill>
                    <a:srgbClr val="3CB9EC"/>
                  </a:solidFill>
                  <a:latin typeface="微软雅黑" panose="020B0503020204020204" charset="-122"/>
                  <a:ea typeface="微软雅黑" panose="020B0503020204020204" charset="-122"/>
                  <a:sym typeface="+mn-ea"/>
                </a:rPr>
                <a:t>添加你的标题</a:t>
              </a:r>
            </a:p>
          </p:txBody>
        </p:sp>
      </p:grpSp>
      <p:grpSp>
        <p:nvGrpSpPr>
          <p:cNvPr id="10" name="组合 9"/>
          <p:cNvGrpSpPr/>
          <p:nvPr/>
        </p:nvGrpSpPr>
        <p:grpSpPr>
          <a:xfrm>
            <a:off x="5086872" y="1633401"/>
            <a:ext cx="2093119" cy="589652"/>
            <a:chOff x="5086872" y="1633401"/>
            <a:chExt cx="2093119" cy="589652"/>
          </a:xfrm>
        </p:grpSpPr>
        <p:sp>
          <p:nvSpPr>
            <p:cNvPr id="19" name="Oval 11"/>
            <p:cNvSpPr>
              <a:spLocks noChangeArrowheads="1"/>
            </p:cNvSpPr>
            <p:nvPr/>
          </p:nvSpPr>
          <p:spPr bwMode="auto">
            <a:xfrm>
              <a:off x="5086872" y="1633401"/>
              <a:ext cx="493395" cy="510540"/>
            </a:xfrm>
            <a:prstGeom prst="ellipse">
              <a:avLst/>
            </a:prstGeom>
            <a:solidFill>
              <a:srgbClr val="EE8398"/>
            </a:solidFill>
            <a:ln>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ru-RU" altLang="en-US" sz="1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9" name="Freeform 154"/>
            <p:cNvSpPr>
              <a:spLocks noChangeArrowheads="1"/>
            </p:cNvSpPr>
            <p:nvPr/>
          </p:nvSpPr>
          <p:spPr bwMode="auto">
            <a:xfrm>
              <a:off x="5260227" y="1791992"/>
              <a:ext cx="147161" cy="206693"/>
            </a:xfrm>
            <a:custGeom>
              <a:avLst/>
              <a:gdLst>
                <a:gd name="T0" fmla="*/ 346 w 355"/>
                <a:gd name="T1" fmla="*/ 132 h 487"/>
                <a:gd name="T2" fmla="*/ 346 w 355"/>
                <a:gd name="T3" fmla="*/ 132 h 487"/>
                <a:gd name="T4" fmla="*/ 116 w 355"/>
                <a:gd name="T5" fmla="*/ 17 h 487"/>
                <a:gd name="T6" fmla="*/ 9 w 355"/>
                <a:gd name="T7" fmla="*/ 53 h 487"/>
                <a:gd name="T8" fmla="*/ 0 w 355"/>
                <a:gd name="T9" fmla="*/ 79 h 487"/>
                <a:gd name="T10" fmla="*/ 9 w 355"/>
                <a:gd name="T11" fmla="*/ 345 h 487"/>
                <a:gd name="T12" fmla="*/ 18 w 355"/>
                <a:gd name="T13" fmla="*/ 363 h 487"/>
                <a:gd name="T14" fmla="*/ 222 w 355"/>
                <a:gd name="T15" fmla="*/ 486 h 487"/>
                <a:gd name="T16" fmla="*/ 231 w 355"/>
                <a:gd name="T17" fmla="*/ 486 h 487"/>
                <a:gd name="T18" fmla="*/ 240 w 355"/>
                <a:gd name="T19" fmla="*/ 486 h 487"/>
                <a:gd name="T20" fmla="*/ 248 w 355"/>
                <a:gd name="T21" fmla="*/ 478 h 487"/>
                <a:gd name="T22" fmla="*/ 248 w 355"/>
                <a:gd name="T23" fmla="*/ 203 h 487"/>
                <a:gd name="T24" fmla="*/ 240 w 355"/>
                <a:gd name="T25" fmla="*/ 185 h 487"/>
                <a:gd name="T26" fmla="*/ 44 w 355"/>
                <a:gd name="T27" fmla="*/ 70 h 487"/>
                <a:gd name="T28" fmla="*/ 71 w 355"/>
                <a:gd name="T29" fmla="*/ 53 h 487"/>
                <a:gd name="T30" fmla="*/ 107 w 355"/>
                <a:gd name="T31" fmla="*/ 44 h 487"/>
                <a:gd name="T32" fmla="*/ 301 w 355"/>
                <a:gd name="T33" fmla="*/ 150 h 487"/>
                <a:gd name="T34" fmla="*/ 310 w 355"/>
                <a:gd name="T35" fmla="*/ 159 h 487"/>
                <a:gd name="T36" fmla="*/ 310 w 355"/>
                <a:gd name="T37" fmla="*/ 425 h 487"/>
                <a:gd name="T38" fmla="*/ 328 w 355"/>
                <a:gd name="T39" fmla="*/ 442 h 487"/>
                <a:gd name="T40" fmla="*/ 354 w 355"/>
                <a:gd name="T41" fmla="*/ 425 h 487"/>
                <a:gd name="T42" fmla="*/ 354 w 355"/>
                <a:gd name="T43" fmla="*/ 141 h 487"/>
                <a:gd name="T44" fmla="*/ 346 w 355"/>
                <a:gd name="T45" fmla="*/ 13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47" name="TextBox 13"/>
            <p:cNvSpPr txBox="1">
              <a:spLocks noChangeArrowheads="1"/>
            </p:cNvSpPr>
            <p:nvPr/>
          </p:nvSpPr>
          <p:spPr bwMode="auto">
            <a:xfrm>
              <a:off x="5798866" y="1862954"/>
              <a:ext cx="1381125"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zh-CN" altLang="zh-CN" sz="900" dirty="0">
                  <a:solidFill>
                    <a:srgbClr val="EE8398"/>
                  </a:solidFill>
                  <a:latin typeface="微软雅黑" panose="020B0503020204020204" charset="-122"/>
                  <a:ea typeface="微软雅黑" panose="020B0503020204020204" charset="-122"/>
                  <a:sym typeface="+mn-ea"/>
                </a:rPr>
                <a:t>请在此添加您的文字内容， 请在此添加您的文字内容。</a:t>
              </a:r>
            </a:p>
          </p:txBody>
        </p:sp>
        <p:sp>
          <p:nvSpPr>
            <p:cNvPr id="55" name="TextBox 13"/>
            <p:cNvSpPr txBox="1">
              <a:spLocks noChangeArrowheads="1"/>
            </p:cNvSpPr>
            <p:nvPr/>
          </p:nvSpPr>
          <p:spPr bwMode="auto">
            <a:xfrm>
              <a:off x="5798866" y="1691980"/>
              <a:ext cx="8215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050" b="1" dirty="0">
                  <a:solidFill>
                    <a:srgbClr val="EE8398"/>
                  </a:solidFill>
                  <a:latin typeface="微软雅黑" panose="020B0503020204020204" charset="-122"/>
                  <a:ea typeface="微软雅黑" panose="020B0503020204020204" charset="-122"/>
                  <a:sym typeface="+mn-ea"/>
                </a:rPr>
                <a:t>添加你的标题</a:t>
              </a:r>
            </a:p>
          </p:txBody>
        </p:sp>
      </p:grpSp>
      <p:grpSp>
        <p:nvGrpSpPr>
          <p:cNvPr id="2" name="组合 1"/>
          <p:cNvGrpSpPr/>
          <p:nvPr/>
        </p:nvGrpSpPr>
        <p:grpSpPr>
          <a:xfrm>
            <a:off x="1875994" y="1633401"/>
            <a:ext cx="1953578" cy="603940"/>
            <a:chOff x="1875994" y="1633401"/>
            <a:chExt cx="1953578" cy="603940"/>
          </a:xfrm>
        </p:grpSpPr>
        <p:sp>
          <p:nvSpPr>
            <p:cNvPr id="3" name="Oval 2"/>
            <p:cNvSpPr>
              <a:spLocks noChangeArrowheads="1"/>
            </p:cNvSpPr>
            <p:nvPr/>
          </p:nvSpPr>
          <p:spPr bwMode="auto">
            <a:xfrm>
              <a:off x="1875994" y="1633401"/>
              <a:ext cx="494348" cy="510540"/>
            </a:xfrm>
            <a:prstGeom prst="ellipse">
              <a:avLst/>
            </a:prstGeom>
            <a:solidFill>
              <a:srgbClr val="EE8398"/>
            </a:solidFill>
            <a:ln>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ru-RU" altLang="en-US" sz="1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7" name="Freeform 103"/>
            <p:cNvSpPr>
              <a:spLocks noChangeArrowheads="1"/>
            </p:cNvSpPr>
            <p:nvPr/>
          </p:nvSpPr>
          <p:spPr bwMode="auto">
            <a:xfrm>
              <a:off x="2026966" y="1784848"/>
              <a:ext cx="158115" cy="208598"/>
            </a:xfrm>
            <a:custGeom>
              <a:avLst/>
              <a:gdLst>
                <a:gd name="T0" fmla="*/ 116 w 383"/>
                <a:gd name="T1" fmla="*/ 62 h 488"/>
                <a:gd name="T2" fmla="*/ 116 w 383"/>
                <a:gd name="T3" fmla="*/ 62 h 488"/>
                <a:gd name="T4" fmla="*/ 116 w 383"/>
                <a:gd name="T5" fmla="*/ 355 h 488"/>
                <a:gd name="T6" fmla="*/ 63 w 383"/>
                <a:gd name="T7" fmla="*/ 364 h 488"/>
                <a:gd name="T8" fmla="*/ 18 w 383"/>
                <a:gd name="T9" fmla="*/ 443 h 488"/>
                <a:gd name="T10" fmla="*/ 98 w 383"/>
                <a:gd name="T11" fmla="*/ 470 h 488"/>
                <a:gd name="T12" fmla="*/ 160 w 383"/>
                <a:gd name="T13" fmla="*/ 399 h 488"/>
                <a:gd name="T14" fmla="*/ 160 w 383"/>
                <a:gd name="T15" fmla="*/ 160 h 488"/>
                <a:gd name="T16" fmla="*/ 337 w 383"/>
                <a:gd name="T17" fmla="*/ 115 h 488"/>
                <a:gd name="T18" fmla="*/ 337 w 383"/>
                <a:gd name="T19" fmla="*/ 311 h 488"/>
                <a:gd name="T20" fmla="*/ 284 w 383"/>
                <a:gd name="T21" fmla="*/ 311 h 488"/>
                <a:gd name="T22" fmla="*/ 239 w 383"/>
                <a:gd name="T23" fmla="*/ 399 h 488"/>
                <a:gd name="T24" fmla="*/ 319 w 383"/>
                <a:gd name="T25" fmla="*/ 425 h 488"/>
                <a:gd name="T26" fmla="*/ 382 w 383"/>
                <a:gd name="T27" fmla="*/ 355 h 488"/>
                <a:gd name="T28" fmla="*/ 382 w 383"/>
                <a:gd name="T29" fmla="*/ 0 h 488"/>
                <a:gd name="T30" fmla="*/ 116 w 383"/>
                <a:gd name="T31" fmla="*/ 6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488">
                  <a:moveTo>
                    <a:pt x="116" y="62"/>
                  </a:moveTo>
                  <a:lnTo>
                    <a:pt x="116" y="62"/>
                  </a:lnTo>
                  <a:cubicBezTo>
                    <a:pt x="116" y="355"/>
                    <a:pt x="116" y="355"/>
                    <a:pt x="116" y="355"/>
                  </a:cubicBezTo>
                  <a:cubicBezTo>
                    <a:pt x="98" y="355"/>
                    <a:pt x="80" y="355"/>
                    <a:pt x="63" y="364"/>
                  </a:cubicBezTo>
                  <a:cubicBezTo>
                    <a:pt x="18" y="372"/>
                    <a:pt x="0" y="417"/>
                    <a:pt x="18" y="443"/>
                  </a:cubicBezTo>
                  <a:cubicBezTo>
                    <a:pt x="27" y="478"/>
                    <a:pt x="63" y="487"/>
                    <a:pt x="98" y="470"/>
                  </a:cubicBezTo>
                  <a:cubicBezTo>
                    <a:pt x="133" y="461"/>
                    <a:pt x="160" y="434"/>
                    <a:pt x="160" y="399"/>
                  </a:cubicBezTo>
                  <a:cubicBezTo>
                    <a:pt x="160" y="399"/>
                    <a:pt x="160" y="248"/>
                    <a:pt x="160" y="160"/>
                  </a:cubicBezTo>
                  <a:cubicBezTo>
                    <a:pt x="337" y="115"/>
                    <a:pt x="337" y="115"/>
                    <a:pt x="337" y="115"/>
                  </a:cubicBezTo>
                  <a:cubicBezTo>
                    <a:pt x="337" y="311"/>
                    <a:pt x="337" y="311"/>
                    <a:pt x="337" y="311"/>
                  </a:cubicBezTo>
                  <a:cubicBezTo>
                    <a:pt x="319" y="301"/>
                    <a:pt x="301" y="301"/>
                    <a:pt x="284" y="311"/>
                  </a:cubicBezTo>
                  <a:cubicBezTo>
                    <a:pt x="239" y="328"/>
                    <a:pt x="222" y="364"/>
                    <a:pt x="239" y="399"/>
                  </a:cubicBezTo>
                  <a:cubicBezTo>
                    <a:pt x="248" y="425"/>
                    <a:pt x="284" y="434"/>
                    <a:pt x="319" y="425"/>
                  </a:cubicBezTo>
                  <a:cubicBezTo>
                    <a:pt x="355" y="408"/>
                    <a:pt x="382" y="381"/>
                    <a:pt x="382" y="355"/>
                  </a:cubicBezTo>
                  <a:cubicBezTo>
                    <a:pt x="382" y="0"/>
                    <a:pt x="382" y="0"/>
                    <a:pt x="382" y="0"/>
                  </a:cubicBezTo>
                  <a:lnTo>
                    <a:pt x="116" y="62"/>
                  </a:ln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41" name="TextBox 13"/>
            <p:cNvSpPr txBox="1">
              <a:spLocks noChangeArrowheads="1"/>
            </p:cNvSpPr>
            <p:nvPr/>
          </p:nvSpPr>
          <p:spPr bwMode="auto">
            <a:xfrm>
              <a:off x="2523218" y="1877242"/>
              <a:ext cx="1306354"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zh-CN" altLang="zh-CN" sz="900" dirty="0">
                  <a:solidFill>
                    <a:srgbClr val="EE8398"/>
                  </a:solidFill>
                  <a:latin typeface="微软雅黑" panose="020B0503020204020204" charset="-122"/>
                  <a:ea typeface="微软雅黑" panose="020B0503020204020204" charset="-122"/>
                  <a:sym typeface="+mn-ea"/>
                </a:rPr>
                <a:t>请在此添加您的文字内容， 请在此添加您的文字内容。</a:t>
              </a:r>
            </a:p>
          </p:txBody>
        </p:sp>
        <p:sp>
          <p:nvSpPr>
            <p:cNvPr id="56" name="TextBox 13"/>
            <p:cNvSpPr txBox="1">
              <a:spLocks noChangeArrowheads="1"/>
            </p:cNvSpPr>
            <p:nvPr/>
          </p:nvSpPr>
          <p:spPr bwMode="auto">
            <a:xfrm>
              <a:off x="2523219" y="1691980"/>
              <a:ext cx="8215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050" b="1" dirty="0">
                  <a:solidFill>
                    <a:srgbClr val="EE8398"/>
                  </a:solidFill>
                  <a:latin typeface="微软雅黑" panose="020B0503020204020204" charset="-122"/>
                  <a:ea typeface="微软雅黑" panose="020B0503020204020204" charset="-122"/>
                  <a:sym typeface="+mn-ea"/>
                </a:rPr>
                <a:t>添加你的标题</a:t>
              </a:r>
            </a:p>
          </p:txBody>
        </p:sp>
      </p:grpSp>
      <p:grpSp>
        <p:nvGrpSpPr>
          <p:cNvPr id="6" name="组合 5"/>
          <p:cNvGrpSpPr/>
          <p:nvPr/>
        </p:nvGrpSpPr>
        <p:grpSpPr>
          <a:xfrm>
            <a:off x="1875994" y="2560184"/>
            <a:ext cx="2028349" cy="545360"/>
            <a:chOff x="1875994" y="2560184"/>
            <a:chExt cx="2028349" cy="545360"/>
          </a:xfrm>
        </p:grpSpPr>
        <p:sp>
          <p:nvSpPr>
            <p:cNvPr id="4" name="Oval 9"/>
            <p:cNvSpPr>
              <a:spLocks noChangeArrowheads="1"/>
            </p:cNvSpPr>
            <p:nvPr/>
          </p:nvSpPr>
          <p:spPr bwMode="auto">
            <a:xfrm>
              <a:off x="1875994" y="2562089"/>
              <a:ext cx="494348" cy="510540"/>
            </a:xfrm>
            <a:prstGeom prst="ellipse">
              <a:avLst/>
            </a:prstGeom>
            <a:solidFill>
              <a:srgbClr val="3CB9EC"/>
            </a:solidFill>
            <a:ln>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ru-RU" altLang="en-US" sz="1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 name="Freeform 25"/>
            <p:cNvSpPr>
              <a:spLocks noChangeArrowheads="1"/>
            </p:cNvSpPr>
            <p:nvPr/>
          </p:nvSpPr>
          <p:spPr bwMode="auto">
            <a:xfrm>
              <a:off x="2050778" y="2740206"/>
              <a:ext cx="141923" cy="204788"/>
            </a:xfrm>
            <a:custGeom>
              <a:avLst/>
              <a:gdLst>
                <a:gd name="T0" fmla="*/ 195 w 346"/>
                <a:gd name="T1" fmla="*/ 0 h 479"/>
                <a:gd name="T2" fmla="*/ 195 w 346"/>
                <a:gd name="T3" fmla="*/ 0 h 479"/>
                <a:gd name="T4" fmla="*/ 160 w 346"/>
                <a:gd name="T5" fmla="*/ 0 h 479"/>
                <a:gd name="T6" fmla="*/ 160 w 346"/>
                <a:gd name="T7" fmla="*/ 328 h 479"/>
                <a:gd name="T8" fmla="*/ 80 w 346"/>
                <a:gd name="T9" fmla="*/ 328 h 479"/>
                <a:gd name="T10" fmla="*/ 10 w 346"/>
                <a:gd name="T11" fmla="*/ 425 h 479"/>
                <a:gd name="T12" fmla="*/ 124 w 346"/>
                <a:gd name="T13" fmla="*/ 461 h 479"/>
                <a:gd name="T14" fmla="*/ 195 w 346"/>
                <a:gd name="T15" fmla="*/ 372 h 479"/>
                <a:gd name="T16" fmla="*/ 195 w 346"/>
                <a:gd name="T17" fmla="*/ 106 h 479"/>
                <a:gd name="T18" fmla="*/ 257 w 346"/>
                <a:gd name="T19" fmla="*/ 230 h 479"/>
                <a:gd name="T20" fmla="*/ 275 w 346"/>
                <a:gd name="T21" fmla="*/ 230 h 479"/>
                <a:gd name="T22" fmla="*/ 195 w 346"/>
                <a:gd name="T2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479">
                  <a:moveTo>
                    <a:pt x="195" y="0"/>
                  </a:moveTo>
                  <a:lnTo>
                    <a:pt x="195" y="0"/>
                  </a:lnTo>
                  <a:cubicBezTo>
                    <a:pt x="160" y="0"/>
                    <a:pt x="160" y="0"/>
                    <a:pt x="160" y="0"/>
                  </a:cubicBezTo>
                  <a:cubicBezTo>
                    <a:pt x="160" y="328"/>
                    <a:pt x="160" y="328"/>
                    <a:pt x="160" y="328"/>
                  </a:cubicBezTo>
                  <a:cubicBezTo>
                    <a:pt x="133" y="319"/>
                    <a:pt x="107" y="319"/>
                    <a:pt x="80" y="328"/>
                  </a:cubicBezTo>
                  <a:cubicBezTo>
                    <a:pt x="26" y="346"/>
                    <a:pt x="0" y="390"/>
                    <a:pt x="10" y="425"/>
                  </a:cubicBezTo>
                  <a:cubicBezTo>
                    <a:pt x="26" y="461"/>
                    <a:pt x="71" y="478"/>
                    <a:pt x="124" y="461"/>
                  </a:cubicBezTo>
                  <a:cubicBezTo>
                    <a:pt x="169" y="443"/>
                    <a:pt x="195" y="408"/>
                    <a:pt x="195" y="372"/>
                  </a:cubicBezTo>
                  <a:cubicBezTo>
                    <a:pt x="195" y="106"/>
                    <a:pt x="195" y="106"/>
                    <a:pt x="195" y="106"/>
                  </a:cubicBezTo>
                  <a:cubicBezTo>
                    <a:pt x="266" y="124"/>
                    <a:pt x="266" y="212"/>
                    <a:pt x="257" y="230"/>
                  </a:cubicBezTo>
                  <a:cubicBezTo>
                    <a:pt x="257" y="239"/>
                    <a:pt x="266" y="248"/>
                    <a:pt x="275" y="230"/>
                  </a:cubicBezTo>
                  <a:cubicBezTo>
                    <a:pt x="345" y="115"/>
                    <a:pt x="195" y="62"/>
                    <a:pt x="195"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43" name="TextBox 13"/>
            <p:cNvSpPr txBox="1">
              <a:spLocks noChangeArrowheads="1"/>
            </p:cNvSpPr>
            <p:nvPr/>
          </p:nvSpPr>
          <p:spPr bwMode="auto">
            <a:xfrm>
              <a:off x="2523218" y="2745445"/>
              <a:ext cx="1381125"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zh-CN" altLang="zh-CN" sz="900" dirty="0">
                  <a:solidFill>
                    <a:srgbClr val="3CB9EC"/>
                  </a:solidFill>
                  <a:latin typeface="微软雅黑" panose="020B0503020204020204" charset="-122"/>
                  <a:ea typeface="微软雅黑" panose="020B0503020204020204" charset="-122"/>
                  <a:sym typeface="+mn-ea"/>
                </a:rPr>
                <a:t>请在此添加您的文字内容， 请在此添加您的文字内容。</a:t>
              </a:r>
            </a:p>
          </p:txBody>
        </p:sp>
        <p:sp>
          <p:nvSpPr>
            <p:cNvPr id="57" name="TextBox 13"/>
            <p:cNvSpPr txBox="1">
              <a:spLocks noChangeArrowheads="1"/>
            </p:cNvSpPr>
            <p:nvPr/>
          </p:nvSpPr>
          <p:spPr bwMode="auto">
            <a:xfrm>
              <a:off x="2523219" y="2560184"/>
              <a:ext cx="8215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050" b="1" dirty="0">
                  <a:solidFill>
                    <a:srgbClr val="3CB9EC"/>
                  </a:solidFill>
                  <a:latin typeface="微软雅黑" panose="020B0503020204020204" charset="-122"/>
                  <a:ea typeface="微软雅黑" panose="020B0503020204020204" charset="-122"/>
                  <a:sym typeface="+mn-ea"/>
                </a:rPr>
                <a:t>添加你的标题</a:t>
              </a:r>
            </a:p>
          </p:txBody>
        </p:sp>
      </p:grpSp>
      <p:grpSp>
        <p:nvGrpSpPr>
          <p:cNvPr id="7" name="组合 6"/>
          <p:cNvGrpSpPr/>
          <p:nvPr/>
        </p:nvGrpSpPr>
        <p:grpSpPr>
          <a:xfrm>
            <a:off x="1875994" y="3490300"/>
            <a:ext cx="2028349" cy="589652"/>
            <a:chOff x="1875994" y="3490300"/>
            <a:chExt cx="2028349" cy="589652"/>
          </a:xfrm>
        </p:grpSpPr>
        <p:sp>
          <p:nvSpPr>
            <p:cNvPr id="5" name="Oval 10"/>
            <p:cNvSpPr>
              <a:spLocks noChangeArrowheads="1"/>
            </p:cNvSpPr>
            <p:nvPr/>
          </p:nvSpPr>
          <p:spPr bwMode="auto">
            <a:xfrm>
              <a:off x="1875994" y="3490300"/>
              <a:ext cx="494348" cy="510540"/>
            </a:xfrm>
            <a:prstGeom prst="ellipse">
              <a:avLst/>
            </a:prstGeom>
            <a:solidFill>
              <a:srgbClr val="B195C4"/>
            </a:solidFill>
            <a:ln>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ru-RU" altLang="en-US" sz="1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5" name="Freeform 28"/>
            <p:cNvSpPr>
              <a:spLocks noChangeArrowheads="1"/>
            </p:cNvSpPr>
            <p:nvPr/>
          </p:nvSpPr>
          <p:spPr bwMode="auto">
            <a:xfrm>
              <a:off x="2030776" y="3671751"/>
              <a:ext cx="205740" cy="178594"/>
            </a:xfrm>
            <a:custGeom>
              <a:avLst/>
              <a:gdLst>
                <a:gd name="T0" fmla="*/ 124 w 498"/>
                <a:gd name="T1" fmla="*/ 81 h 418"/>
                <a:gd name="T2" fmla="*/ 124 w 498"/>
                <a:gd name="T3" fmla="*/ 81 h 418"/>
                <a:gd name="T4" fmla="*/ 36 w 498"/>
                <a:gd name="T5" fmla="*/ 258 h 418"/>
                <a:gd name="T6" fmla="*/ 346 w 498"/>
                <a:gd name="T7" fmla="*/ 116 h 418"/>
                <a:gd name="T8" fmla="*/ 9 w 498"/>
                <a:gd name="T9" fmla="*/ 382 h 418"/>
                <a:gd name="T10" fmla="*/ 44 w 498"/>
                <a:gd name="T11" fmla="*/ 400 h 418"/>
                <a:gd name="T12" fmla="*/ 97 w 498"/>
                <a:gd name="T13" fmla="*/ 311 h 418"/>
                <a:gd name="T14" fmla="*/ 293 w 498"/>
                <a:gd name="T15" fmla="*/ 311 h 418"/>
                <a:gd name="T16" fmla="*/ 469 w 498"/>
                <a:gd name="T17" fmla="*/ 72 h 418"/>
                <a:gd name="T18" fmla="*/ 124 w 498"/>
                <a:gd name="T19" fmla="*/ 8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eaLnBrk="0" hangingPunct="0">
                <a:defRPr>
                  <a:solidFill>
                    <a:schemeClr val="tx1"/>
                  </a:solidFill>
                  <a:latin typeface="Calibri" panose="020F0502020204030204" charset="0"/>
                  <a:ea typeface="宋体" panose="02010600030101010101" pitchFamily="2" charset="-122"/>
                </a:defRPr>
              </a:lvl2pPr>
              <a:lvl3pPr eaLnBrk="0" hangingPunct="0">
                <a:defRPr>
                  <a:solidFill>
                    <a:schemeClr val="tx1"/>
                  </a:solidFill>
                  <a:latin typeface="Calibri" panose="020F0502020204030204" charset="0"/>
                  <a:ea typeface="宋体" panose="02010600030101010101" pitchFamily="2" charset="-122"/>
                </a:defRPr>
              </a:lvl3pPr>
              <a:lvl4pPr eaLnBrk="0" hangingPunct="0">
                <a:defRPr>
                  <a:solidFill>
                    <a:schemeClr val="tx1"/>
                  </a:solidFill>
                  <a:latin typeface="Calibri" panose="020F0502020204030204" charset="0"/>
                  <a:ea typeface="宋体" panose="02010600030101010101" pitchFamily="2" charset="-122"/>
                </a:defRPr>
              </a:lvl4pPr>
              <a:lvl5pPr eaLnBrk="0" hangingPunct="0">
                <a:defRPr>
                  <a:solidFill>
                    <a:schemeClr val="tx1"/>
                  </a:solidFill>
                  <a:latin typeface="Calibri" panose="020F050202020403020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endParaRPr lang="zh-CN" altLang="en-US" sz="1013"/>
            </a:p>
          </p:txBody>
        </p:sp>
        <p:sp>
          <p:nvSpPr>
            <p:cNvPr id="45" name="TextBox 13"/>
            <p:cNvSpPr txBox="1">
              <a:spLocks noChangeArrowheads="1"/>
            </p:cNvSpPr>
            <p:nvPr/>
          </p:nvSpPr>
          <p:spPr bwMode="auto">
            <a:xfrm>
              <a:off x="2523218" y="3719853"/>
              <a:ext cx="1381125"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zh-CN" altLang="zh-CN" sz="900" dirty="0">
                  <a:solidFill>
                    <a:srgbClr val="B195C4"/>
                  </a:solidFill>
                  <a:latin typeface="微软雅黑" panose="020B0503020204020204" charset="-122"/>
                  <a:ea typeface="微软雅黑" panose="020B0503020204020204" charset="-122"/>
                  <a:sym typeface="+mn-ea"/>
                </a:rPr>
                <a:t>请在此添加您的文字内容， 请在此添加您的文字内容。</a:t>
              </a:r>
            </a:p>
          </p:txBody>
        </p:sp>
        <p:sp>
          <p:nvSpPr>
            <p:cNvPr id="58" name="TextBox 13"/>
            <p:cNvSpPr txBox="1">
              <a:spLocks noChangeArrowheads="1"/>
            </p:cNvSpPr>
            <p:nvPr/>
          </p:nvSpPr>
          <p:spPr bwMode="auto">
            <a:xfrm>
              <a:off x="2523219" y="3514113"/>
              <a:ext cx="82153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defTabSz="1216025" eaLnBrk="0" hangingPunct="0">
                <a:defRPr>
                  <a:solidFill>
                    <a:schemeClr val="tx1"/>
                  </a:solidFill>
                  <a:latin typeface="Calibri" panose="020F0502020204030204" charset="0"/>
                  <a:ea typeface="宋体" panose="02010600030101010101" pitchFamily="2" charset="-122"/>
                </a:defRPr>
              </a:lvl2pPr>
              <a:lvl3pPr defTabSz="1216025" eaLnBrk="0" hangingPunct="0">
                <a:defRPr>
                  <a:solidFill>
                    <a:schemeClr val="tx1"/>
                  </a:solidFill>
                  <a:latin typeface="Calibri" panose="020F0502020204030204" charset="0"/>
                  <a:ea typeface="宋体" panose="02010600030101010101" pitchFamily="2" charset="-122"/>
                </a:defRPr>
              </a:lvl3pPr>
              <a:lvl4pPr defTabSz="1216025" eaLnBrk="0" hangingPunct="0">
                <a:defRPr>
                  <a:solidFill>
                    <a:schemeClr val="tx1"/>
                  </a:solidFill>
                  <a:latin typeface="Calibri" panose="020F0502020204030204" charset="0"/>
                  <a:ea typeface="宋体" panose="02010600030101010101" pitchFamily="2" charset="-122"/>
                </a:defRPr>
              </a:lvl4pPr>
              <a:lvl5pPr defTabSz="1216025" eaLnBrk="0" hangingPunct="0">
                <a:defRPr>
                  <a:solidFill>
                    <a:schemeClr val="tx1"/>
                  </a:solidFill>
                  <a:latin typeface="Calibri" panose="020F0502020204030204" charset="0"/>
                  <a:ea typeface="宋体" panose="02010600030101010101" pitchFamily="2" charset="-122"/>
                </a:defRPr>
              </a:lvl5pPr>
              <a:lvl6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eaLnBrk="1" hangingPunct="1">
                <a:spcBef>
                  <a:spcPct val="20000"/>
                </a:spcBef>
              </a:pPr>
              <a:r>
                <a:rPr lang="zh-CN" altLang="en-US" sz="1050" b="1" dirty="0">
                  <a:solidFill>
                    <a:srgbClr val="B195C4"/>
                  </a:solidFill>
                  <a:latin typeface="微软雅黑" panose="020B0503020204020204" charset="-122"/>
                  <a:ea typeface="微软雅黑" panose="020B0503020204020204" charset="-122"/>
                  <a:sym typeface="+mn-ea"/>
                </a:rPr>
                <a:t>添加你的标题</a:t>
              </a:r>
            </a:p>
          </p:txBody>
        </p:sp>
      </p:grpSp>
    </p:spTree>
    <p:extLst>
      <p:ext uri="{BB962C8B-B14F-4D97-AF65-F5344CB8AC3E}">
        <p14:creationId xmlns:p14="http://schemas.microsoft.com/office/powerpoint/2010/main" val="372746960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05652" y="1441823"/>
            <a:ext cx="5430391" cy="2772602"/>
            <a:chOff x="4200" y="1629"/>
            <a:chExt cx="12360" cy="7143"/>
          </a:xfrm>
        </p:grpSpPr>
        <p:sp>
          <p:nvSpPr>
            <p:cNvPr id="13" name="Oval 65"/>
            <p:cNvSpPr>
              <a:spLocks noChangeArrowheads="1"/>
            </p:cNvSpPr>
            <p:nvPr/>
          </p:nvSpPr>
          <p:spPr bwMode="auto">
            <a:xfrm>
              <a:off x="4200" y="8498"/>
              <a:ext cx="12360" cy="274"/>
            </a:xfrm>
            <a:prstGeom prst="ellipse">
              <a:avLst/>
            </a:prstGeom>
            <a:gradFill rotWithShape="1">
              <a:gsLst>
                <a:gs pos="0">
                  <a:sysClr val="windowText" lastClr="000000">
                    <a:lumMod val="50000"/>
                    <a:lumOff val="50000"/>
                  </a:sysClr>
                </a:gs>
                <a:gs pos="100000">
                  <a:srgbClr val="EEECE1">
                    <a:alpha val="0"/>
                  </a:srgbClr>
                </a:gs>
              </a:gsLst>
              <a:path path="shape">
                <a:fillToRect l="50000" t="50000" r="50000" b="50000"/>
              </a:path>
            </a:gradFill>
            <a:ln w="9525">
              <a:noFill/>
              <a:round/>
            </a:ln>
            <a:effectLst/>
          </p:spPr>
          <p:txBody>
            <a:bodyPr wrap="none" anchor="ctr"/>
            <a:lstStyle/>
            <a:p>
              <a:pPr>
                <a:defRPr/>
              </a:pPr>
              <a:endParaRPr lang="zh-CN" altLang="en-US" kern="0">
                <a:solidFill>
                  <a:sysClr val="windowText" lastClr="000000"/>
                </a:solidFill>
                <a:latin typeface="Arial" panose="020B0604020202020204" pitchFamily="34" charset="0"/>
                <a:ea typeface="宋体" panose="02010600030101010101" pitchFamily="2" charset="-122"/>
              </a:endParaRPr>
            </a:p>
          </p:txBody>
        </p:sp>
        <p:sp>
          <p:nvSpPr>
            <p:cNvPr id="14" name="矩形 6"/>
            <p:cNvSpPr/>
            <p:nvPr/>
          </p:nvSpPr>
          <p:spPr>
            <a:xfrm>
              <a:off x="4427" y="2104"/>
              <a:ext cx="11357" cy="5639"/>
            </a:xfrm>
            <a:custGeom>
              <a:avLst/>
              <a:gdLst>
                <a:gd name="connsiteX0" fmla="*/ 0 w 7225236"/>
                <a:gd name="connsiteY0" fmla="*/ 0 h 3744416"/>
                <a:gd name="connsiteX1" fmla="*/ 7225236 w 7225236"/>
                <a:gd name="connsiteY1" fmla="*/ 0 h 3744416"/>
                <a:gd name="connsiteX2" fmla="*/ 7225236 w 7225236"/>
                <a:gd name="connsiteY2" fmla="*/ 3744416 h 3744416"/>
                <a:gd name="connsiteX3" fmla="*/ 0 w 7225236"/>
                <a:gd name="connsiteY3" fmla="*/ 3744416 h 3744416"/>
                <a:gd name="connsiteX4" fmla="*/ 0 w 7225236"/>
                <a:gd name="connsiteY4" fmla="*/ 0 h 3744416"/>
                <a:gd name="connsiteX0-1" fmla="*/ 0 w 7225236"/>
                <a:gd name="connsiteY0-2" fmla="*/ 0 h 3744416"/>
                <a:gd name="connsiteX1-3" fmla="*/ 7088758 w 7225236"/>
                <a:gd name="connsiteY1-4" fmla="*/ 2661314 h 3744416"/>
                <a:gd name="connsiteX2-5" fmla="*/ 7225236 w 7225236"/>
                <a:gd name="connsiteY2-6" fmla="*/ 3744416 h 3744416"/>
                <a:gd name="connsiteX3-7" fmla="*/ 0 w 7225236"/>
                <a:gd name="connsiteY3-8" fmla="*/ 3744416 h 3744416"/>
                <a:gd name="connsiteX4-9" fmla="*/ 0 w 7225236"/>
                <a:gd name="connsiteY4-10" fmla="*/ 0 h 3744416"/>
                <a:gd name="connsiteX0-11" fmla="*/ 0 w 7225236"/>
                <a:gd name="connsiteY0-12" fmla="*/ 0 h 3744416"/>
                <a:gd name="connsiteX1-13" fmla="*/ 7184293 w 7225236"/>
                <a:gd name="connsiteY1-14" fmla="*/ 2224586 h 3744416"/>
                <a:gd name="connsiteX2-15" fmla="*/ 7225236 w 7225236"/>
                <a:gd name="connsiteY2-16" fmla="*/ 3744416 h 3744416"/>
                <a:gd name="connsiteX3-17" fmla="*/ 0 w 7225236"/>
                <a:gd name="connsiteY3-18" fmla="*/ 3744416 h 3744416"/>
                <a:gd name="connsiteX4-19" fmla="*/ 0 w 7225236"/>
                <a:gd name="connsiteY4-20" fmla="*/ 0 h 3744416"/>
                <a:gd name="connsiteX0-21" fmla="*/ 0 w 7225236"/>
                <a:gd name="connsiteY0-22" fmla="*/ 0 h 3744416"/>
                <a:gd name="connsiteX1-23" fmla="*/ 7184293 w 7225236"/>
                <a:gd name="connsiteY1-24" fmla="*/ 2224586 h 3744416"/>
                <a:gd name="connsiteX2-25" fmla="*/ 7225236 w 7225236"/>
                <a:gd name="connsiteY2-26" fmla="*/ 3744416 h 3744416"/>
                <a:gd name="connsiteX3-27" fmla="*/ 136478 w 7225236"/>
                <a:gd name="connsiteY3-28" fmla="*/ 1260524 h 3744416"/>
                <a:gd name="connsiteX4-29" fmla="*/ 0 w 7225236"/>
                <a:gd name="connsiteY4-30" fmla="*/ 0 h 3744416"/>
                <a:gd name="connsiteX0-31" fmla="*/ 0 w 7225236"/>
                <a:gd name="connsiteY0-32" fmla="*/ 0 h 3744416"/>
                <a:gd name="connsiteX1-33" fmla="*/ 7184293 w 7225236"/>
                <a:gd name="connsiteY1-34" fmla="*/ 2224586 h 3744416"/>
                <a:gd name="connsiteX2-35" fmla="*/ 7225236 w 7225236"/>
                <a:gd name="connsiteY2-36" fmla="*/ 3744416 h 3744416"/>
                <a:gd name="connsiteX3-37" fmla="*/ 27296 w 7225236"/>
                <a:gd name="connsiteY3-38" fmla="*/ 1437945 h 3744416"/>
                <a:gd name="connsiteX4-39" fmla="*/ 0 w 7225236"/>
                <a:gd name="connsiteY4-40" fmla="*/ 0 h 3744416"/>
                <a:gd name="connsiteX0-41" fmla="*/ 0 w 7197940"/>
                <a:gd name="connsiteY0-42" fmla="*/ 0 h 3812655"/>
                <a:gd name="connsiteX1-43" fmla="*/ 7156997 w 7197940"/>
                <a:gd name="connsiteY1-44" fmla="*/ 2292825 h 3812655"/>
                <a:gd name="connsiteX2-45" fmla="*/ 7197940 w 7197940"/>
                <a:gd name="connsiteY2-46" fmla="*/ 3812655 h 3812655"/>
                <a:gd name="connsiteX3-47" fmla="*/ 0 w 7197940"/>
                <a:gd name="connsiteY3-48" fmla="*/ 1506184 h 3812655"/>
                <a:gd name="connsiteX4-49" fmla="*/ 0 w 7197940"/>
                <a:gd name="connsiteY4-50" fmla="*/ 0 h 3812655"/>
                <a:gd name="connsiteX0-51" fmla="*/ 0 w 7156997"/>
                <a:gd name="connsiteY0-52" fmla="*/ 0 h 3676178"/>
                <a:gd name="connsiteX1-53" fmla="*/ 7156997 w 7156997"/>
                <a:gd name="connsiteY1-54" fmla="*/ 2292825 h 3676178"/>
                <a:gd name="connsiteX2-55" fmla="*/ 7129701 w 7156997"/>
                <a:gd name="connsiteY2-56" fmla="*/ 3676178 h 3676178"/>
                <a:gd name="connsiteX3-57" fmla="*/ 0 w 7156997"/>
                <a:gd name="connsiteY3-58" fmla="*/ 1506184 h 3676178"/>
                <a:gd name="connsiteX4-59" fmla="*/ 0 w 7156997"/>
                <a:gd name="connsiteY4-60" fmla="*/ 0 h 3676178"/>
                <a:gd name="connsiteX0-61" fmla="*/ 54591 w 7211588"/>
                <a:gd name="connsiteY0-62" fmla="*/ 0 h 3676178"/>
                <a:gd name="connsiteX1-63" fmla="*/ 7211588 w 7211588"/>
                <a:gd name="connsiteY1-64" fmla="*/ 2292825 h 3676178"/>
                <a:gd name="connsiteX2-65" fmla="*/ 7184292 w 7211588"/>
                <a:gd name="connsiteY2-66" fmla="*/ 3676178 h 3676178"/>
                <a:gd name="connsiteX3-67" fmla="*/ 0 w 7211588"/>
                <a:gd name="connsiteY3-68" fmla="*/ 1506184 h 3676178"/>
                <a:gd name="connsiteX4-69" fmla="*/ 54591 w 7211588"/>
                <a:gd name="connsiteY4-70" fmla="*/ 0 h 3676178"/>
                <a:gd name="connsiteX0-71" fmla="*/ 68239 w 7211588"/>
                <a:gd name="connsiteY0-72" fmla="*/ 0 h 3580644"/>
                <a:gd name="connsiteX1-73" fmla="*/ 7211588 w 7211588"/>
                <a:gd name="connsiteY1-74" fmla="*/ 2197291 h 3580644"/>
                <a:gd name="connsiteX2-75" fmla="*/ 7184292 w 7211588"/>
                <a:gd name="connsiteY2-76" fmla="*/ 3580644 h 3580644"/>
                <a:gd name="connsiteX3-77" fmla="*/ 0 w 7211588"/>
                <a:gd name="connsiteY3-78" fmla="*/ 1410650 h 3580644"/>
                <a:gd name="connsiteX4-79" fmla="*/ 68239 w 7211588"/>
                <a:gd name="connsiteY4-80" fmla="*/ 0 h 35806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11588" h="3580644">
                  <a:moveTo>
                    <a:pt x="68239" y="0"/>
                  </a:moveTo>
                  <a:lnTo>
                    <a:pt x="7211588" y="2197291"/>
                  </a:lnTo>
                  <a:lnTo>
                    <a:pt x="7184292" y="3580644"/>
                  </a:lnTo>
                  <a:lnTo>
                    <a:pt x="0" y="1410650"/>
                  </a:lnTo>
                  <a:lnTo>
                    <a:pt x="68239" y="0"/>
                  </a:lnTo>
                  <a:close/>
                </a:path>
              </a:pathLst>
            </a:custGeom>
            <a:solidFill>
              <a:srgbClr val="EE8398"/>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5" name="右箭头 2"/>
            <p:cNvSpPr/>
            <p:nvPr/>
          </p:nvSpPr>
          <p:spPr>
            <a:xfrm>
              <a:off x="4427" y="1629"/>
              <a:ext cx="11113" cy="3402"/>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solidFill>
              <a:srgbClr val="B195C4"/>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6" name="右箭头 2"/>
            <p:cNvSpPr/>
            <p:nvPr/>
          </p:nvSpPr>
          <p:spPr>
            <a:xfrm>
              <a:off x="4427" y="2083"/>
              <a:ext cx="10358" cy="2513"/>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gradFill flip="none" rotWithShape="1">
              <a:gsLst>
                <a:gs pos="0">
                  <a:sysClr val="window" lastClr="FFFFFF">
                    <a:shade val="67500"/>
                    <a:satMod val="115000"/>
                  </a:sysClr>
                </a:gs>
                <a:gs pos="27000">
                  <a:sysClr val="window" lastClr="FFFFFF">
                    <a:shade val="100000"/>
                    <a:satMod val="115000"/>
                  </a:sysClr>
                </a:gs>
              </a:gsLst>
              <a:lin ang="0" scaled="1"/>
              <a:tileRect/>
            </a:grad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7" name="右箭头 2"/>
            <p:cNvSpPr/>
            <p:nvPr/>
          </p:nvSpPr>
          <p:spPr>
            <a:xfrm flipH="1">
              <a:off x="4710" y="5237"/>
              <a:ext cx="11113" cy="3402"/>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solidFill>
              <a:srgbClr val="7FBF36"/>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8" name="右箭头 2"/>
            <p:cNvSpPr/>
            <p:nvPr/>
          </p:nvSpPr>
          <p:spPr>
            <a:xfrm flipH="1">
              <a:off x="5490" y="5690"/>
              <a:ext cx="10358" cy="2513"/>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gradFill flip="none" rotWithShape="1">
              <a:gsLst>
                <a:gs pos="0">
                  <a:sysClr val="window" lastClr="FFFFFF">
                    <a:shade val="67500"/>
                    <a:satMod val="115000"/>
                  </a:sysClr>
                </a:gs>
                <a:gs pos="27000">
                  <a:sysClr val="window" lastClr="FFFFFF">
                    <a:shade val="100000"/>
                    <a:satMod val="115000"/>
                  </a:sysClr>
                </a:gs>
              </a:gsLst>
              <a:lin ang="0" scaled="1"/>
              <a:tileRect/>
            </a:grad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9" name="TextBox 18"/>
            <p:cNvSpPr txBox="1"/>
            <p:nvPr/>
          </p:nvSpPr>
          <p:spPr>
            <a:xfrm rot="511272">
              <a:off x="4756" y="2833"/>
              <a:ext cx="2425" cy="138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800" dirty="0">
                  <a:solidFill>
                    <a:srgbClr val="B195C4"/>
                  </a:solidFill>
                </a:rPr>
                <a:t>添加标题</a:t>
              </a:r>
            </a:p>
          </p:txBody>
        </p:sp>
        <p:sp>
          <p:nvSpPr>
            <p:cNvPr id="20" name="TextBox 19"/>
            <p:cNvSpPr txBox="1"/>
            <p:nvPr/>
          </p:nvSpPr>
          <p:spPr>
            <a:xfrm>
              <a:off x="7350" y="2603"/>
              <a:ext cx="5915" cy="2403"/>
            </a:xfrm>
            <a:prstGeom prst="rect">
              <a:avLst/>
            </a:prstGeom>
            <a:noFill/>
          </p:spPr>
          <p:txBody>
            <a:bodyPr wrap="square" rtlCol="0">
              <a:spAutoFit/>
            </a:bodyPr>
            <a:lstStyle/>
            <a:p>
              <a:pPr>
                <a:lnSpc>
                  <a:spcPct val="130000"/>
                </a:lnSpc>
              </a:pPr>
              <a:r>
                <a:rPr lang="zh-CN" altLang="zh-CN" sz="1050" dirty="0">
                  <a:solidFill>
                    <a:srgbClr val="B195C4"/>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a:t>
              </a:r>
              <a:endParaRPr lang="zh-CN" altLang="zh-CN" sz="1050" kern="0" dirty="0">
                <a:solidFill>
                  <a:srgbClr val="B195C4"/>
                </a:solidFill>
                <a:latin typeface="微软雅黑" panose="020B0503020204020204" charset="-122"/>
                <a:ea typeface="微软雅黑" panose="020B0503020204020204" charset="-122"/>
                <a:cs typeface="Arial" panose="020B0604020202020204" pitchFamily="34" charset="0"/>
                <a:sym typeface="+mn-ea"/>
              </a:endParaRPr>
            </a:p>
            <a:p>
              <a:pPr>
                <a:lnSpc>
                  <a:spcPct val="130000"/>
                </a:lnSpc>
              </a:pPr>
              <a:endParaRPr lang="en-US" altLang="zh-CN" sz="1050" kern="0" dirty="0">
                <a:solidFill>
                  <a:sysClr val="windowText" lastClr="000000">
                    <a:lumMod val="75000"/>
                    <a:lumOff val="25000"/>
                  </a:sysClr>
                </a:solidFill>
                <a:latin typeface="Arial" panose="020B0604020202020204" pitchFamily="34" charset="0"/>
                <a:ea typeface="微软雅黑" panose="020B0503020204020204" charset="-122"/>
                <a:cs typeface="Arial" panose="020B0604020202020204" pitchFamily="34" charset="0"/>
              </a:endParaRPr>
            </a:p>
          </p:txBody>
        </p:sp>
        <p:sp>
          <p:nvSpPr>
            <p:cNvPr id="21" name="TextBox 20"/>
            <p:cNvSpPr txBox="1"/>
            <p:nvPr/>
          </p:nvSpPr>
          <p:spPr>
            <a:xfrm rot="21444271">
              <a:off x="13342" y="6258"/>
              <a:ext cx="2425" cy="138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800" dirty="0">
                  <a:solidFill>
                    <a:srgbClr val="3CB9EC"/>
                  </a:solidFill>
                  <a:sym typeface="+mn-ea"/>
                </a:rPr>
                <a:t>添加标题</a:t>
              </a:r>
            </a:p>
          </p:txBody>
        </p:sp>
        <p:sp>
          <p:nvSpPr>
            <p:cNvPr id="22" name="TextBox 21"/>
            <p:cNvSpPr txBox="1"/>
            <p:nvPr/>
          </p:nvSpPr>
          <p:spPr>
            <a:xfrm>
              <a:off x="7405" y="6181"/>
              <a:ext cx="5950" cy="2403"/>
            </a:xfrm>
            <a:prstGeom prst="rect">
              <a:avLst/>
            </a:prstGeom>
            <a:noFill/>
          </p:spPr>
          <p:txBody>
            <a:bodyPr wrap="square" rtlCol="0">
              <a:spAutoFit/>
            </a:bodyPr>
            <a:lstStyle/>
            <a:p>
              <a:pPr>
                <a:lnSpc>
                  <a:spcPct val="130000"/>
                </a:lnSpc>
              </a:pPr>
              <a:r>
                <a:rPr lang="zh-CN" altLang="zh-CN" sz="1050" dirty="0">
                  <a:solidFill>
                    <a:srgbClr val="3CB9EC"/>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a:t>
              </a:r>
              <a:endParaRPr lang="zh-CN" altLang="zh-CN" sz="1050" kern="0" dirty="0">
                <a:solidFill>
                  <a:srgbClr val="3CB9EC"/>
                </a:solidFill>
                <a:latin typeface="微软雅黑" panose="020B0503020204020204" charset="-122"/>
                <a:ea typeface="微软雅黑" panose="020B0503020204020204" charset="-122"/>
                <a:cs typeface="Arial" panose="020B0604020202020204" pitchFamily="34" charset="0"/>
                <a:sym typeface="+mn-ea"/>
              </a:endParaRPr>
            </a:p>
            <a:p>
              <a:pPr>
                <a:lnSpc>
                  <a:spcPct val="130000"/>
                </a:lnSpc>
              </a:pPr>
              <a:endParaRPr lang="en-US" altLang="zh-CN" sz="1050" kern="0" dirty="0">
                <a:solidFill>
                  <a:sysClr val="windowText" lastClr="000000">
                    <a:lumMod val="75000"/>
                    <a:lumOff val="25000"/>
                  </a:sysClr>
                </a:solidFill>
                <a:latin typeface="Arial" panose="020B0604020202020204" pitchFamily="34"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20007002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517378" y="1241093"/>
            <a:ext cx="3338821" cy="2953884"/>
            <a:chOff x="2098355" y="789986"/>
            <a:chExt cx="4201275" cy="3662479"/>
          </a:xfrm>
        </p:grpSpPr>
        <p:pic>
          <p:nvPicPr>
            <p:cNvPr id="12" name="图片 11" descr="F:\素材\高清图片\blueberries-summer-fruit-fresh.jpgblueberries-summer-fruit-fresh"/>
            <p:cNvPicPr>
              <a:picLocks noChangeAspect="1"/>
            </p:cNvPicPr>
            <p:nvPr/>
          </p:nvPicPr>
          <p:blipFill>
            <a:blip r:embed="rId2"/>
            <a:srcRect/>
            <a:stretch>
              <a:fillRect/>
            </a:stretch>
          </p:blipFill>
          <p:spPr>
            <a:xfrm>
              <a:off x="2167269" y="920486"/>
              <a:ext cx="3990994" cy="2285809"/>
            </a:xfrm>
            <a:prstGeom prst="rect">
              <a:avLst/>
            </a:prstGeom>
          </p:spPr>
        </p:pic>
        <p:grpSp>
          <p:nvGrpSpPr>
            <p:cNvPr id="13" name="组合 12"/>
            <p:cNvGrpSpPr/>
            <p:nvPr/>
          </p:nvGrpSpPr>
          <p:grpSpPr>
            <a:xfrm>
              <a:off x="2098355" y="789986"/>
              <a:ext cx="4201275" cy="3662479"/>
              <a:chOff x="3552668" y="726551"/>
              <a:chExt cx="5148000" cy="4487791"/>
            </a:xfrm>
          </p:grpSpPr>
          <p:sp>
            <p:nvSpPr>
              <p:cNvPr id="14" name="椭圆 13"/>
              <p:cNvSpPr/>
              <p:nvPr/>
            </p:nvSpPr>
            <p:spPr>
              <a:xfrm>
                <a:off x="3726648" y="4871204"/>
                <a:ext cx="4800040" cy="343138"/>
              </a:xfrm>
              <a:prstGeom prst="ellipse">
                <a:avLst/>
              </a:prstGeom>
              <a:gradFill flip="none" rotWithShape="1">
                <a:gsLst>
                  <a:gs pos="0">
                    <a:schemeClr val="tx1">
                      <a:alpha val="60000"/>
                      <a:lumMod val="85000"/>
                      <a:lumOff val="15000"/>
                    </a:schemeClr>
                  </a:gs>
                  <a:gs pos="100000">
                    <a:srgbClr val="0D0D0D">
                      <a:alpha val="0"/>
                      <a:lumMod val="85000"/>
                      <a:lumOff val="1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任意多边形 14"/>
              <p:cNvSpPr/>
              <p:nvPr/>
            </p:nvSpPr>
            <p:spPr>
              <a:xfrm>
                <a:off x="3552668" y="726551"/>
                <a:ext cx="5148000" cy="3132000"/>
              </a:xfrm>
              <a:custGeom>
                <a:avLst/>
                <a:gdLst>
                  <a:gd name="connsiteX0" fmla="*/ 216000 w 5148000"/>
                  <a:gd name="connsiteY0" fmla="*/ 216000 h 3132000"/>
                  <a:gd name="connsiteX1" fmla="*/ 216000 w 5148000"/>
                  <a:gd name="connsiteY1" fmla="*/ 2916000 h 3132000"/>
                  <a:gd name="connsiteX2" fmla="*/ 4932000 w 5148000"/>
                  <a:gd name="connsiteY2" fmla="*/ 2916000 h 3132000"/>
                  <a:gd name="connsiteX3" fmla="*/ 4932000 w 5148000"/>
                  <a:gd name="connsiteY3" fmla="*/ 216000 h 3132000"/>
                  <a:gd name="connsiteX4" fmla="*/ 181341 w 5148000"/>
                  <a:gd name="connsiteY4" fmla="*/ 0 h 3132000"/>
                  <a:gd name="connsiteX5" fmla="*/ 4966659 w 5148000"/>
                  <a:gd name="connsiteY5" fmla="*/ 0 h 3132000"/>
                  <a:gd name="connsiteX6" fmla="*/ 5148000 w 5148000"/>
                  <a:gd name="connsiteY6" fmla="*/ 181341 h 3132000"/>
                  <a:gd name="connsiteX7" fmla="*/ 5148000 w 5148000"/>
                  <a:gd name="connsiteY7" fmla="*/ 3132000 h 3132000"/>
                  <a:gd name="connsiteX8" fmla="*/ 0 w 5148000"/>
                  <a:gd name="connsiteY8" fmla="*/ 3132000 h 3132000"/>
                  <a:gd name="connsiteX9" fmla="*/ 0 w 5148000"/>
                  <a:gd name="connsiteY9" fmla="*/ 181341 h 3132000"/>
                  <a:gd name="connsiteX10" fmla="*/ 181341 w 5148000"/>
                  <a:gd name="connsiteY10" fmla="*/ 0 h 31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8000" h="3132000">
                    <a:moveTo>
                      <a:pt x="216000" y="216000"/>
                    </a:moveTo>
                    <a:lnTo>
                      <a:pt x="216000" y="2916000"/>
                    </a:lnTo>
                    <a:lnTo>
                      <a:pt x="4932000" y="2916000"/>
                    </a:lnTo>
                    <a:lnTo>
                      <a:pt x="4932000" y="216000"/>
                    </a:lnTo>
                    <a:close/>
                    <a:moveTo>
                      <a:pt x="181341" y="0"/>
                    </a:moveTo>
                    <a:lnTo>
                      <a:pt x="4966659" y="0"/>
                    </a:lnTo>
                    <a:cubicBezTo>
                      <a:pt x="5066811" y="0"/>
                      <a:pt x="5148000" y="81189"/>
                      <a:pt x="5148000" y="181341"/>
                    </a:cubicBezTo>
                    <a:lnTo>
                      <a:pt x="5148000" y="3132000"/>
                    </a:lnTo>
                    <a:lnTo>
                      <a:pt x="0" y="3132000"/>
                    </a:lnTo>
                    <a:lnTo>
                      <a:pt x="0" y="181341"/>
                    </a:lnTo>
                    <a:cubicBezTo>
                      <a:pt x="0" y="81189"/>
                      <a:pt x="81189" y="0"/>
                      <a:pt x="18134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solidFill>
                </a:endParaRPr>
              </a:p>
            </p:txBody>
          </p:sp>
          <p:sp>
            <p:nvSpPr>
              <p:cNvPr id="16" name="任意多边形 15"/>
              <p:cNvSpPr/>
              <p:nvPr/>
            </p:nvSpPr>
            <p:spPr>
              <a:xfrm>
                <a:off x="3552668" y="3858551"/>
                <a:ext cx="5148000" cy="509665"/>
              </a:xfrm>
              <a:custGeom>
                <a:avLst/>
                <a:gdLst>
                  <a:gd name="connsiteX0" fmla="*/ 0 w 5148000"/>
                  <a:gd name="connsiteY0" fmla="*/ 0 h 509665"/>
                  <a:gd name="connsiteX1" fmla="*/ 5148000 w 5148000"/>
                  <a:gd name="connsiteY1" fmla="*/ 0 h 509665"/>
                  <a:gd name="connsiteX2" fmla="*/ 5148000 w 5148000"/>
                  <a:gd name="connsiteY2" fmla="*/ 328324 h 509665"/>
                  <a:gd name="connsiteX3" fmla="*/ 4966659 w 5148000"/>
                  <a:gd name="connsiteY3" fmla="*/ 509665 h 509665"/>
                  <a:gd name="connsiteX4" fmla="*/ 181341 w 5148000"/>
                  <a:gd name="connsiteY4" fmla="*/ 509665 h 509665"/>
                  <a:gd name="connsiteX5" fmla="*/ 0 w 5148000"/>
                  <a:gd name="connsiteY5" fmla="*/ 328324 h 50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000" h="509665">
                    <a:moveTo>
                      <a:pt x="0" y="0"/>
                    </a:moveTo>
                    <a:lnTo>
                      <a:pt x="5148000" y="0"/>
                    </a:lnTo>
                    <a:lnTo>
                      <a:pt x="5148000" y="328324"/>
                    </a:lnTo>
                    <a:cubicBezTo>
                      <a:pt x="5148000" y="428476"/>
                      <a:pt x="5066811" y="509665"/>
                      <a:pt x="4966659" y="509665"/>
                    </a:cubicBezTo>
                    <a:lnTo>
                      <a:pt x="181341" y="509665"/>
                    </a:lnTo>
                    <a:cubicBezTo>
                      <a:pt x="81189" y="509665"/>
                      <a:pt x="0" y="428476"/>
                      <a:pt x="0" y="328324"/>
                    </a:cubicBezTo>
                    <a:close/>
                  </a:path>
                </a:pathLst>
              </a:custGeom>
              <a:gradFill>
                <a:gsLst>
                  <a:gs pos="0">
                    <a:srgbClr val="929398"/>
                  </a:gs>
                  <a:gs pos="100000">
                    <a:srgbClr val="D0D2D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任意多边形 16"/>
              <p:cNvSpPr/>
              <p:nvPr/>
            </p:nvSpPr>
            <p:spPr>
              <a:xfrm>
                <a:off x="5126730" y="4368216"/>
                <a:ext cx="1999876" cy="674557"/>
              </a:xfrm>
              <a:custGeom>
                <a:avLst/>
                <a:gdLst>
                  <a:gd name="connsiteX0" fmla="*/ 485189 w 2612038"/>
                  <a:gd name="connsiteY0" fmla="*/ 0 h 1054155"/>
                  <a:gd name="connsiteX1" fmla="*/ 2126847 w 2612038"/>
                  <a:gd name="connsiteY1" fmla="*/ 0 h 1054155"/>
                  <a:gd name="connsiteX2" fmla="*/ 2346146 w 2612038"/>
                  <a:gd name="connsiteY2" fmla="*/ 776937 h 1054155"/>
                  <a:gd name="connsiteX3" fmla="*/ 2612036 w 2612038"/>
                  <a:gd name="connsiteY3" fmla="*/ 974364 h 1054155"/>
                  <a:gd name="connsiteX4" fmla="*/ 2564864 w 2612038"/>
                  <a:gd name="connsiteY4" fmla="*/ 974364 h 1054155"/>
                  <a:gd name="connsiteX5" fmla="*/ 2585504 w 2612038"/>
                  <a:gd name="connsiteY5" fmla="*/ 977608 h 1054155"/>
                  <a:gd name="connsiteX6" fmla="*/ 2612038 w 2612038"/>
                  <a:gd name="connsiteY6" fmla="*/ 990447 h 1054155"/>
                  <a:gd name="connsiteX7" fmla="*/ 1306019 w 2612038"/>
                  <a:gd name="connsiteY7" fmla="*/ 1054155 h 1054155"/>
                  <a:gd name="connsiteX8" fmla="*/ 0 w 2612038"/>
                  <a:gd name="connsiteY8" fmla="*/ 990447 h 1054155"/>
                  <a:gd name="connsiteX9" fmla="*/ 26534 w 2612038"/>
                  <a:gd name="connsiteY9" fmla="*/ 977608 h 1054155"/>
                  <a:gd name="connsiteX10" fmla="*/ 47175 w 2612038"/>
                  <a:gd name="connsiteY10" fmla="*/ 974364 h 1054155"/>
                  <a:gd name="connsiteX11" fmla="*/ 0 w 2612038"/>
                  <a:gd name="connsiteY11" fmla="*/ 974364 h 1054155"/>
                  <a:gd name="connsiteX12" fmla="*/ 265890 w 2612038"/>
                  <a:gd name="connsiteY12" fmla="*/ 776937 h 10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2038" h="1054155">
                    <a:moveTo>
                      <a:pt x="485189" y="0"/>
                    </a:moveTo>
                    <a:lnTo>
                      <a:pt x="2126847" y="0"/>
                    </a:lnTo>
                    <a:lnTo>
                      <a:pt x="2346146" y="776937"/>
                    </a:lnTo>
                    <a:lnTo>
                      <a:pt x="2612036" y="974364"/>
                    </a:lnTo>
                    <a:lnTo>
                      <a:pt x="2564864" y="974364"/>
                    </a:lnTo>
                    <a:lnTo>
                      <a:pt x="2585504" y="977608"/>
                    </a:lnTo>
                    <a:cubicBezTo>
                      <a:pt x="2602902" y="981755"/>
                      <a:pt x="2612038" y="986049"/>
                      <a:pt x="2612038" y="990447"/>
                    </a:cubicBezTo>
                    <a:cubicBezTo>
                      <a:pt x="2612038" y="1025632"/>
                      <a:pt x="2027313" y="1054155"/>
                      <a:pt x="1306019" y="1054155"/>
                    </a:cubicBezTo>
                    <a:cubicBezTo>
                      <a:pt x="584725" y="1054155"/>
                      <a:pt x="0" y="1025632"/>
                      <a:pt x="0" y="990447"/>
                    </a:cubicBezTo>
                    <a:cubicBezTo>
                      <a:pt x="0" y="986049"/>
                      <a:pt x="9136" y="981755"/>
                      <a:pt x="26534" y="977608"/>
                    </a:cubicBezTo>
                    <a:lnTo>
                      <a:pt x="47175" y="974364"/>
                    </a:lnTo>
                    <a:lnTo>
                      <a:pt x="0" y="974364"/>
                    </a:lnTo>
                    <a:lnTo>
                      <a:pt x="265890" y="776937"/>
                    </a:lnTo>
                    <a:close/>
                  </a:path>
                </a:pathLst>
              </a:custGeom>
              <a:gradFill>
                <a:gsLst>
                  <a:gs pos="31000">
                    <a:srgbClr val="F2F2F2"/>
                  </a:gs>
                  <a:gs pos="13000">
                    <a:srgbClr val="929398"/>
                  </a:gs>
                  <a:gs pos="67000">
                    <a:srgbClr val="CCCCCE"/>
                  </a:gs>
                  <a:gs pos="100000">
                    <a:srgbClr val="929398"/>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8" name="矩形 17"/>
              <p:cNvSpPr/>
              <p:nvPr/>
            </p:nvSpPr>
            <p:spPr>
              <a:xfrm>
                <a:off x="5126730" y="5006773"/>
                <a:ext cx="1999876" cy="36000"/>
              </a:xfrm>
              <a:prstGeom prst="rect">
                <a:avLst/>
              </a:prstGeom>
              <a:gradFill>
                <a:gsLst>
                  <a:gs pos="0">
                    <a:srgbClr val="262626"/>
                  </a:gs>
                  <a:gs pos="50000">
                    <a:srgbClr val="404040"/>
                  </a:gs>
                  <a:gs pos="100000">
                    <a:srgbClr val="26262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20" name="图片 19"/>
              <p:cNvPicPr>
                <a:picLocks noChangeAspect="1"/>
              </p:cNvPicPr>
              <p:nvPr/>
            </p:nvPicPr>
            <p:blipFill>
              <a:blip r:embed="rId3"/>
              <a:stretch>
                <a:fillRect/>
              </a:stretch>
            </p:blipFill>
            <p:spPr>
              <a:xfrm>
                <a:off x="6003655" y="3959266"/>
                <a:ext cx="246025" cy="299843"/>
              </a:xfrm>
              <a:prstGeom prst="rect">
                <a:avLst/>
              </a:prstGeom>
            </p:spPr>
          </p:pic>
        </p:grpSp>
      </p:grpSp>
      <p:sp>
        <p:nvSpPr>
          <p:cNvPr id="21" name="TextBox 76"/>
          <p:cNvSpPr txBox="1"/>
          <p:nvPr/>
        </p:nvSpPr>
        <p:spPr>
          <a:xfrm>
            <a:off x="1434941" y="1642949"/>
            <a:ext cx="1008832" cy="323292"/>
          </a:xfrm>
          <a:prstGeom prst="rect">
            <a:avLst/>
          </a:prstGeom>
          <a:noFill/>
        </p:spPr>
        <p:txBody>
          <a:bodyPr wrap="square" rtlCol="0">
            <a:spAutoFit/>
          </a:bodyPr>
          <a:lstStyle/>
          <a:p>
            <a:r>
              <a:rPr lang="zh-CN" altLang="en-US" sz="1500" b="1" dirty="0">
                <a:solidFill>
                  <a:srgbClr val="EE8398"/>
                </a:solidFill>
                <a:latin typeface="微软雅黑" panose="020B0503020204020204" charset="-122"/>
                <a:ea typeface="微软雅黑" panose="020B0503020204020204" charset="-122"/>
              </a:rPr>
              <a:t>添加标题</a:t>
            </a:r>
          </a:p>
        </p:txBody>
      </p:sp>
      <p:sp>
        <p:nvSpPr>
          <p:cNvPr id="22" name="文本框 21"/>
          <p:cNvSpPr txBox="1"/>
          <p:nvPr/>
        </p:nvSpPr>
        <p:spPr>
          <a:xfrm>
            <a:off x="1434941" y="1980993"/>
            <a:ext cx="2508581" cy="932362"/>
          </a:xfrm>
          <a:prstGeom prst="rect">
            <a:avLst/>
          </a:prstGeom>
          <a:noFill/>
        </p:spPr>
        <p:txBody>
          <a:bodyPr wrap="square" rtlCol="0">
            <a:spAutoFit/>
          </a:bodyPr>
          <a:lstStyle/>
          <a:p>
            <a:pPr algn="l">
              <a:lnSpc>
                <a:spcPct val="130000"/>
              </a:lnSpc>
            </a:pPr>
            <a:r>
              <a:rPr lang="zh-CN" altLang="en-US" sz="1050" dirty="0">
                <a:solidFill>
                  <a:srgbClr val="EE8398"/>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a:t>
            </a:r>
            <a:endParaRPr lang="zh-CN" altLang="zh-CN" sz="1050" dirty="0">
              <a:solidFill>
                <a:srgbClr val="EE8398"/>
              </a:solidFill>
              <a:latin typeface="微软雅黑" panose="020B0503020204020204" charset="-122"/>
              <a:ea typeface="微软雅黑" panose="020B0503020204020204" charset="-122"/>
              <a:sym typeface="+mn-ea"/>
            </a:endParaRPr>
          </a:p>
          <a:p>
            <a:pPr algn="l">
              <a:lnSpc>
                <a:spcPct val="130000"/>
              </a:lnSpc>
            </a:pPr>
            <a:endParaRPr lang="zh-CN" altLang="zh-CN" sz="1050" dirty="0">
              <a:solidFill>
                <a:srgbClr val="EE8398"/>
              </a:solidFill>
              <a:latin typeface="微软雅黑" panose="020B0503020204020204" charset="-122"/>
              <a:ea typeface="微软雅黑" panose="020B0503020204020204" charset="-122"/>
              <a:sym typeface="+mn-ea"/>
            </a:endParaRPr>
          </a:p>
        </p:txBody>
      </p:sp>
      <p:sp>
        <p:nvSpPr>
          <p:cNvPr id="23" name="文本框 22"/>
          <p:cNvSpPr txBox="1"/>
          <p:nvPr/>
        </p:nvSpPr>
        <p:spPr>
          <a:xfrm>
            <a:off x="1434941" y="2840435"/>
            <a:ext cx="2508581" cy="962710"/>
          </a:xfrm>
          <a:prstGeom prst="rect">
            <a:avLst/>
          </a:prstGeom>
          <a:noFill/>
        </p:spPr>
        <p:txBody>
          <a:bodyPr wrap="square" rtlCol="0">
            <a:spAutoFit/>
          </a:bodyPr>
          <a:lstStyle/>
          <a:p>
            <a:pPr algn="l">
              <a:lnSpc>
                <a:spcPct val="130000"/>
              </a:lnSpc>
            </a:pPr>
            <a:r>
              <a:rPr lang="zh-CN" altLang="en-US" sz="1050" dirty="0">
                <a:solidFill>
                  <a:srgbClr val="EE8398"/>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a:t>
            </a:r>
            <a:endParaRPr lang="zh-CN" altLang="zh-CN" sz="1050" dirty="0">
              <a:solidFill>
                <a:srgbClr val="EE8398"/>
              </a:solidFill>
              <a:latin typeface="微软雅黑" panose="020B0503020204020204" charset="-122"/>
              <a:ea typeface="微软雅黑" panose="020B0503020204020204" charset="-122"/>
              <a:sym typeface="+mn-ea"/>
            </a:endParaRPr>
          </a:p>
          <a:p>
            <a:pPr algn="l">
              <a:lnSpc>
                <a:spcPct val="130000"/>
              </a:lnSpc>
            </a:pPr>
            <a:endParaRPr lang="en-US" altLang="zh-CN" sz="12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99290128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750" fill="hold"/>
                                        <p:tgtEl>
                                          <p:spTgt spid="21"/>
                                        </p:tgtEl>
                                        <p:attrNameLst>
                                          <p:attrName>ppt_x</p:attrName>
                                        </p:attrNameLst>
                                      </p:cBhvr>
                                      <p:tavLst>
                                        <p:tav tm="0">
                                          <p:val>
                                            <p:strVal val="#ppt_x"/>
                                          </p:val>
                                        </p:tav>
                                        <p:tav tm="100000">
                                          <p:val>
                                            <p:strVal val="#ppt_x"/>
                                          </p:val>
                                        </p:tav>
                                      </p:tavLst>
                                    </p:anim>
                                    <p:anim calcmode="lin" valueType="num">
                                      <p:cBhvr additive="base">
                                        <p:cTn id="14" dur="750" fill="hold"/>
                                        <p:tgtEl>
                                          <p:spTgt spid="21"/>
                                        </p:tgtEl>
                                        <p:attrNameLst>
                                          <p:attrName>ppt_y</p:attrName>
                                        </p:attrNameLst>
                                      </p:cBhvr>
                                      <p:tavLst>
                                        <p:tav tm="0">
                                          <p:val>
                                            <p:strVal val="1+#ppt_h/2"/>
                                          </p:val>
                                        </p:tav>
                                        <p:tav tm="100000">
                                          <p:val>
                                            <p:strVal val="#ppt_y"/>
                                          </p:val>
                                        </p:tav>
                                      </p:tavLst>
                                    </p:anim>
                                  </p:childTnLst>
                                </p:cTn>
                              </p:par>
                            </p:childTnLst>
                          </p:cTn>
                        </p:par>
                        <p:par>
                          <p:cTn id="15" fill="hold">
                            <p:stCondLst>
                              <p:cond delay="1750"/>
                            </p:stCondLst>
                            <p:childTnLst>
                              <p:par>
                                <p:cTn id="16" presetID="22" presetClass="entr" presetSubtype="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750"/>
                                        <p:tgtEl>
                                          <p:spTgt spid="22"/>
                                        </p:tgtEl>
                                      </p:cBhvr>
                                    </p:animEffect>
                                  </p:childTnLst>
                                </p:cTn>
                              </p:par>
                            </p:childTnLst>
                          </p:cTn>
                        </p:par>
                        <p:par>
                          <p:cTn id="19" fill="hold">
                            <p:stCondLst>
                              <p:cond delay="2500"/>
                            </p:stCondLst>
                            <p:childTnLst>
                              <p:par>
                                <p:cTn id="20" presetID="22" presetClass="entr" presetSubtype="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a:off x="5396253" y="1704272"/>
            <a:ext cx="757714" cy="532924"/>
          </a:xfrm>
          <a:custGeom>
            <a:avLst/>
            <a:gdLst>
              <a:gd name="connsiteX0" fmla="*/ 0 w 1378857"/>
              <a:gd name="connsiteY0" fmla="*/ 537028 h 537028"/>
              <a:gd name="connsiteX1" fmla="*/ 1378857 w 1378857"/>
              <a:gd name="connsiteY1" fmla="*/ 246743 h 537028"/>
              <a:gd name="connsiteX2" fmla="*/ 1378857 w 1378857"/>
              <a:gd name="connsiteY2" fmla="*/ 0 h 537028"/>
              <a:gd name="connsiteX0-1" fmla="*/ 0 w 1422400"/>
              <a:gd name="connsiteY0-2" fmla="*/ 972456 h 972456"/>
              <a:gd name="connsiteX1-3" fmla="*/ 1422400 w 1422400"/>
              <a:gd name="connsiteY1-4" fmla="*/ 246743 h 972456"/>
              <a:gd name="connsiteX2-5" fmla="*/ 1422400 w 1422400"/>
              <a:gd name="connsiteY2-6" fmla="*/ 0 h 972456"/>
            </a:gdLst>
            <a:ahLst/>
            <a:cxnLst>
              <a:cxn ang="0">
                <a:pos x="connsiteX0-1" y="connsiteY0-2"/>
              </a:cxn>
              <a:cxn ang="0">
                <a:pos x="connsiteX1-3" y="connsiteY1-4"/>
              </a:cxn>
              <a:cxn ang="0">
                <a:pos x="connsiteX2-5" y="connsiteY2-6"/>
              </a:cxn>
            </a:cxnLst>
            <a:rect l="l" t="t" r="r" b="b"/>
            <a:pathLst>
              <a:path w="1422400" h="972456">
                <a:moveTo>
                  <a:pt x="0" y="972456"/>
                </a:moveTo>
                <a:lnTo>
                  <a:pt x="1422400" y="246743"/>
                </a:lnTo>
                <a:lnTo>
                  <a:pt x="1422400" y="0"/>
                </a:lnTo>
              </a:path>
            </a:pathLst>
          </a:custGeom>
          <a:ln w="25400">
            <a:solidFill>
              <a:srgbClr val="7FBF3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013"/>
          </a:p>
        </p:txBody>
      </p:sp>
      <p:sp>
        <p:nvSpPr>
          <p:cNvPr id="9" name="任意多边形 8"/>
          <p:cNvSpPr/>
          <p:nvPr/>
        </p:nvSpPr>
        <p:spPr>
          <a:xfrm>
            <a:off x="5551986" y="2945856"/>
            <a:ext cx="664369" cy="206216"/>
          </a:xfrm>
          <a:custGeom>
            <a:avLst/>
            <a:gdLst>
              <a:gd name="connsiteX0" fmla="*/ 0 w 1378857"/>
              <a:gd name="connsiteY0" fmla="*/ 537028 h 537028"/>
              <a:gd name="connsiteX1" fmla="*/ 1378857 w 1378857"/>
              <a:gd name="connsiteY1" fmla="*/ 246743 h 537028"/>
              <a:gd name="connsiteX2" fmla="*/ 1378857 w 1378857"/>
              <a:gd name="connsiteY2" fmla="*/ 0 h 537028"/>
              <a:gd name="connsiteX0-1" fmla="*/ 0 w 1248228"/>
              <a:gd name="connsiteY0-2" fmla="*/ 377371 h 377371"/>
              <a:gd name="connsiteX1-3" fmla="*/ 1248228 w 1248228"/>
              <a:gd name="connsiteY1-4" fmla="*/ 246743 h 377371"/>
              <a:gd name="connsiteX2-5" fmla="*/ 1248228 w 1248228"/>
              <a:gd name="connsiteY2-6" fmla="*/ 0 h 377371"/>
            </a:gdLst>
            <a:ahLst/>
            <a:cxnLst>
              <a:cxn ang="0">
                <a:pos x="connsiteX0-1" y="connsiteY0-2"/>
              </a:cxn>
              <a:cxn ang="0">
                <a:pos x="connsiteX1-3" y="connsiteY1-4"/>
              </a:cxn>
              <a:cxn ang="0">
                <a:pos x="connsiteX2-5" y="connsiteY2-6"/>
              </a:cxn>
            </a:cxnLst>
            <a:rect l="l" t="t" r="r" b="b"/>
            <a:pathLst>
              <a:path w="1248228" h="377371">
                <a:moveTo>
                  <a:pt x="0" y="377371"/>
                </a:moveTo>
                <a:lnTo>
                  <a:pt x="1248228" y="246743"/>
                </a:lnTo>
                <a:lnTo>
                  <a:pt x="1248228" y="0"/>
                </a:lnTo>
              </a:path>
            </a:pathLst>
          </a:custGeom>
          <a:ln w="25400">
            <a:solidFill>
              <a:srgbClr val="EE8398"/>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sz="1013"/>
          </a:p>
        </p:txBody>
      </p:sp>
      <p:sp>
        <p:nvSpPr>
          <p:cNvPr id="10" name="任意多边形 9"/>
          <p:cNvSpPr/>
          <p:nvPr/>
        </p:nvSpPr>
        <p:spPr>
          <a:xfrm flipH="1">
            <a:off x="2683056" y="1702843"/>
            <a:ext cx="679609" cy="468630"/>
          </a:xfrm>
          <a:custGeom>
            <a:avLst/>
            <a:gdLst>
              <a:gd name="connsiteX0" fmla="*/ 0 w 1378857"/>
              <a:gd name="connsiteY0" fmla="*/ 537028 h 537028"/>
              <a:gd name="connsiteX1" fmla="*/ 1378857 w 1378857"/>
              <a:gd name="connsiteY1" fmla="*/ 246743 h 537028"/>
              <a:gd name="connsiteX2" fmla="*/ 1378857 w 1378857"/>
              <a:gd name="connsiteY2" fmla="*/ 0 h 537028"/>
              <a:gd name="connsiteX0-1" fmla="*/ 0 w 1509485"/>
              <a:gd name="connsiteY0-2" fmla="*/ 899885 h 899885"/>
              <a:gd name="connsiteX1-3" fmla="*/ 1509485 w 1509485"/>
              <a:gd name="connsiteY1-4" fmla="*/ 246743 h 899885"/>
              <a:gd name="connsiteX2-5" fmla="*/ 1509485 w 1509485"/>
              <a:gd name="connsiteY2-6" fmla="*/ 0 h 899885"/>
              <a:gd name="connsiteX0-7" fmla="*/ 0 w 1277256"/>
              <a:gd name="connsiteY0-8" fmla="*/ 856342 h 856342"/>
              <a:gd name="connsiteX1-9" fmla="*/ 1277256 w 1277256"/>
              <a:gd name="connsiteY1-10" fmla="*/ 246743 h 856342"/>
              <a:gd name="connsiteX2-11" fmla="*/ 1277256 w 1277256"/>
              <a:gd name="connsiteY2-12" fmla="*/ 0 h 856342"/>
            </a:gdLst>
            <a:ahLst/>
            <a:cxnLst>
              <a:cxn ang="0">
                <a:pos x="connsiteX0-1" y="connsiteY0-2"/>
              </a:cxn>
              <a:cxn ang="0">
                <a:pos x="connsiteX1-3" y="connsiteY1-4"/>
              </a:cxn>
              <a:cxn ang="0">
                <a:pos x="connsiteX2-5" y="connsiteY2-6"/>
              </a:cxn>
            </a:cxnLst>
            <a:rect l="l" t="t" r="r" b="b"/>
            <a:pathLst>
              <a:path w="1277256" h="856342">
                <a:moveTo>
                  <a:pt x="0" y="856342"/>
                </a:moveTo>
                <a:lnTo>
                  <a:pt x="1277256" y="246743"/>
                </a:lnTo>
                <a:lnTo>
                  <a:pt x="1277256" y="0"/>
                </a:lnTo>
              </a:path>
            </a:pathLst>
          </a:custGeom>
          <a:ln w="25400">
            <a:solidFill>
              <a:srgbClr val="3CB9EC"/>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sz="1013"/>
          </a:p>
        </p:txBody>
      </p:sp>
      <p:sp>
        <p:nvSpPr>
          <p:cNvPr id="11" name="任意多边形 10"/>
          <p:cNvSpPr/>
          <p:nvPr/>
        </p:nvSpPr>
        <p:spPr>
          <a:xfrm flipH="1">
            <a:off x="2665435" y="3040153"/>
            <a:ext cx="632460" cy="294799"/>
          </a:xfrm>
          <a:custGeom>
            <a:avLst/>
            <a:gdLst>
              <a:gd name="connsiteX0" fmla="*/ 0 w 1378857"/>
              <a:gd name="connsiteY0" fmla="*/ 537028 h 537028"/>
              <a:gd name="connsiteX1" fmla="*/ 1378857 w 1378857"/>
              <a:gd name="connsiteY1" fmla="*/ 246743 h 537028"/>
              <a:gd name="connsiteX2" fmla="*/ 1378857 w 1378857"/>
              <a:gd name="connsiteY2" fmla="*/ 0 h 537028"/>
            </a:gdLst>
            <a:ahLst/>
            <a:cxnLst>
              <a:cxn ang="0">
                <a:pos x="connsiteX0" y="connsiteY0"/>
              </a:cxn>
              <a:cxn ang="0">
                <a:pos x="connsiteX1" y="connsiteY1"/>
              </a:cxn>
              <a:cxn ang="0">
                <a:pos x="connsiteX2" y="connsiteY2"/>
              </a:cxn>
            </a:cxnLst>
            <a:rect l="l" t="t" r="r" b="b"/>
            <a:pathLst>
              <a:path w="1378857" h="537028">
                <a:moveTo>
                  <a:pt x="0" y="537028"/>
                </a:moveTo>
                <a:lnTo>
                  <a:pt x="1378857" y="246743"/>
                </a:lnTo>
                <a:lnTo>
                  <a:pt x="1378857" y="0"/>
                </a:lnTo>
              </a:path>
            </a:pathLst>
          </a:custGeom>
          <a:noFill/>
          <a:ln w="25400">
            <a:solidFill>
              <a:srgbClr val="B195C4"/>
            </a:solidFill>
          </a:ln>
          <a:extLst>
            <a:ext uri="{909E8E84-426E-40DD-AFC4-6F175D3DCCD1}">
              <a14:hiddenFill xmlns:a14="http://schemas.microsoft.com/office/drawing/2010/main">
                <a:solidFill>
                  <a:srgbClr val="B195C4"/>
                </a:solidFill>
              </a14:hiddenFill>
            </a:ext>
          </a:extLst>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sz="1013"/>
          </a:p>
        </p:txBody>
      </p:sp>
      <p:grpSp>
        <p:nvGrpSpPr>
          <p:cNvPr id="25" name="组合 24"/>
          <p:cNvGrpSpPr/>
          <p:nvPr/>
        </p:nvGrpSpPr>
        <p:grpSpPr>
          <a:xfrm>
            <a:off x="3322184" y="2616767"/>
            <a:ext cx="1403033" cy="1433036"/>
            <a:chOff x="3322184" y="2616767"/>
            <a:chExt cx="1403033" cy="1433036"/>
          </a:xfrm>
        </p:grpSpPr>
        <p:sp>
          <p:nvSpPr>
            <p:cNvPr id="3" name="圆角矩形 1"/>
            <p:cNvSpPr/>
            <p:nvPr/>
          </p:nvSpPr>
          <p:spPr bwMode="auto">
            <a:xfrm>
              <a:off x="3322184" y="2616767"/>
              <a:ext cx="1393984" cy="1433036"/>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B195C4"/>
            </a:solidFill>
            <a:ln>
              <a:noFill/>
            </a:ln>
            <a:scene3d>
              <a:camera prst="perspectiveRelaxedModerately"/>
              <a:lightRig rig="threePt" dir="t"/>
            </a:scene3d>
            <a:sp3d extrusionH="190500" contourW="635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grpSp>
          <p:nvGrpSpPr>
            <p:cNvPr id="14" name="组合 13"/>
            <p:cNvGrpSpPr/>
            <p:nvPr/>
          </p:nvGrpSpPr>
          <p:grpSpPr>
            <a:xfrm>
              <a:off x="3416958" y="2831555"/>
              <a:ext cx="1308259" cy="1099185"/>
              <a:chOff x="3344387" y="3136355"/>
              <a:chExt cx="1308259" cy="1099185"/>
            </a:xfrm>
          </p:grpSpPr>
          <p:sp>
            <p:nvSpPr>
              <p:cNvPr id="4" name="Freeform 7"/>
              <p:cNvSpPr/>
              <p:nvPr/>
            </p:nvSpPr>
            <p:spPr bwMode="auto">
              <a:xfrm>
                <a:off x="3344387" y="3136355"/>
                <a:ext cx="1308259" cy="1099185"/>
              </a:xfrm>
              <a:custGeom>
                <a:avLst/>
                <a:gdLst>
                  <a:gd name="T0" fmla="*/ 132 w 1550"/>
                  <a:gd name="T1" fmla="*/ 998 h 1266"/>
                  <a:gd name="T2" fmla="*/ 408 w 1550"/>
                  <a:gd name="T3" fmla="*/ 1095 h 1266"/>
                  <a:gd name="T4" fmla="*/ 1142 w 1550"/>
                  <a:gd name="T5" fmla="*/ 1098 h 1266"/>
                  <a:gd name="T6" fmla="*/ 1338 w 1550"/>
                  <a:gd name="T7" fmla="*/ 863 h 1266"/>
                  <a:gd name="T8" fmla="*/ 1311 w 1550"/>
                  <a:gd name="T9" fmla="*/ 298 h 1266"/>
                  <a:gd name="T10" fmla="*/ 1191 w 1550"/>
                  <a:gd name="T11" fmla="*/ 114 h 1266"/>
                  <a:gd name="T12" fmla="*/ 1395 w 1550"/>
                  <a:gd name="T13" fmla="*/ 0 h 1266"/>
                  <a:gd name="T14" fmla="*/ 1494 w 1550"/>
                  <a:gd name="T15" fmla="*/ 164 h 1266"/>
                  <a:gd name="T16" fmla="*/ 1550 w 1550"/>
                  <a:gd name="T17" fmla="*/ 1088 h 1266"/>
                  <a:gd name="T18" fmla="*/ 1354 w 1550"/>
                  <a:gd name="T19" fmla="*/ 1259 h 1266"/>
                  <a:gd name="T20" fmla="*/ 100 w 1550"/>
                  <a:gd name="T21" fmla="*/ 1266 h 1266"/>
                  <a:gd name="T22" fmla="*/ 0 w 1550"/>
                  <a:gd name="T23" fmla="*/ 1231 h 1266"/>
                  <a:gd name="T24" fmla="*/ 132 w 1550"/>
                  <a:gd name="T25" fmla="*/ 998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0" h="1266">
                    <a:moveTo>
                      <a:pt x="132" y="998"/>
                    </a:moveTo>
                    <a:cubicBezTo>
                      <a:pt x="132" y="998"/>
                      <a:pt x="162" y="1120"/>
                      <a:pt x="408" y="1095"/>
                    </a:cubicBezTo>
                    <a:cubicBezTo>
                      <a:pt x="1142" y="1098"/>
                      <a:pt x="1142" y="1098"/>
                      <a:pt x="1142" y="1098"/>
                    </a:cubicBezTo>
                    <a:cubicBezTo>
                      <a:pt x="1142" y="1098"/>
                      <a:pt x="1375" y="1071"/>
                      <a:pt x="1338" y="863"/>
                    </a:cubicBezTo>
                    <a:cubicBezTo>
                      <a:pt x="1311" y="298"/>
                      <a:pt x="1311" y="298"/>
                      <a:pt x="1311" y="298"/>
                    </a:cubicBezTo>
                    <a:cubicBezTo>
                      <a:pt x="1311" y="298"/>
                      <a:pt x="1338" y="187"/>
                      <a:pt x="1191" y="114"/>
                    </a:cubicBezTo>
                    <a:cubicBezTo>
                      <a:pt x="1395" y="0"/>
                      <a:pt x="1395" y="0"/>
                      <a:pt x="1395" y="0"/>
                    </a:cubicBezTo>
                    <a:cubicBezTo>
                      <a:pt x="1395" y="0"/>
                      <a:pt x="1500" y="64"/>
                      <a:pt x="1494" y="164"/>
                    </a:cubicBezTo>
                    <a:cubicBezTo>
                      <a:pt x="1550" y="1088"/>
                      <a:pt x="1550" y="1088"/>
                      <a:pt x="1550" y="1088"/>
                    </a:cubicBezTo>
                    <a:cubicBezTo>
                      <a:pt x="1550" y="1088"/>
                      <a:pt x="1522" y="1239"/>
                      <a:pt x="1354" y="1259"/>
                    </a:cubicBezTo>
                    <a:cubicBezTo>
                      <a:pt x="100" y="1266"/>
                      <a:pt x="100" y="1266"/>
                      <a:pt x="100" y="1266"/>
                    </a:cubicBezTo>
                    <a:cubicBezTo>
                      <a:pt x="100" y="1266"/>
                      <a:pt x="43" y="1264"/>
                      <a:pt x="0" y="1231"/>
                    </a:cubicBezTo>
                    <a:cubicBezTo>
                      <a:pt x="0" y="1231"/>
                      <a:pt x="44" y="1095"/>
                      <a:pt x="132" y="998"/>
                    </a:cubicBezTo>
                    <a:close/>
                  </a:path>
                </a:pathLst>
              </a:custGeom>
              <a:solidFill>
                <a:srgbClr val="B195C4"/>
              </a:solidFill>
              <a:ln>
                <a:noFill/>
              </a:ln>
            </p:spPr>
            <p:txBody>
              <a:bodyPr/>
              <a:lstStyle/>
              <a:p>
                <a:pPr>
                  <a:defRPr/>
                </a:pPr>
                <a:endParaRPr lang="zh-CN" altLang="en-US" sz="1013"/>
              </a:p>
            </p:txBody>
          </p:sp>
          <p:sp>
            <p:nvSpPr>
              <p:cNvPr id="16" name="TextBox 15"/>
              <p:cNvSpPr txBox="1"/>
              <p:nvPr/>
            </p:nvSpPr>
            <p:spPr>
              <a:xfrm>
                <a:off x="3727767" y="3383053"/>
                <a:ext cx="437198" cy="600164"/>
              </a:xfrm>
              <a:prstGeom prst="rect">
                <a:avLst/>
              </a:prstGeom>
              <a:noFill/>
              <a:scene3d>
                <a:camera prst="perspectiveRelaxed">
                  <a:rot lat="20975994" lon="305024" rev="21544779"/>
                </a:camera>
                <a:lightRig rig="threePt" dir="t"/>
              </a:scene3d>
            </p:spPr>
            <p:txBody>
              <a:bodyPr wrap="square">
                <a:spAutoFit/>
              </a:bodyPr>
              <a:lstStyle/>
              <a:p>
                <a:pPr>
                  <a:defRPr/>
                </a:pPr>
                <a:r>
                  <a:rPr lang="en-US" altLang="zh-CN" sz="3300" b="1" dirty="0">
                    <a:solidFill>
                      <a:srgbClr val="B195C4"/>
                    </a:solidFill>
                    <a:latin typeface="微软雅黑" panose="020B0503020204020204" charset="-122"/>
                    <a:ea typeface="微软雅黑" panose="020B0503020204020204" charset="-122"/>
                  </a:rPr>
                  <a:t>A</a:t>
                </a:r>
              </a:p>
            </p:txBody>
          </p:sp>
        </p:grpSp>
      </p:grpSp>
      <p:grpSp>
        <p:nvGrpSpPr>
          <p:cNvPr id="22" name="组合 21"/>
          <p:cNvGrpSpPr/>
          <p:nvPr/>
        </p:nvGrpSpPr>
        <p:grpSpPr>
          <a:xfrm>
            <a:off x="3520780" y="1673315"/>
            <a:ext cx="1148239" cy="986314"/>
            <a:chOff x="3448209" y="1978115"/>
            <a:chExt cx="1148239" cy="986314"/>
          </a:xfrm>
        </p:grpSpPr>
        <p:sp>
          <p:nvSpPr>
            <p:cNvPr id="5" name="圆角矩形 1"/>
            <p:cNvSpPr>
              <a:spLocks noChangeAspect="1"/>
            </p:cNvSpPr>
            <p:nvPr/>
          </p:nvSpPr>
          <p:spPr>
            <a:xfrm>
              <a:off x="3448209" y="1978115"/>
              <a:ext cx="1148239" cy="986314"/>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3CB9EC"/>
            </a:solidFill>
            <a:ln>
              <a:solidFill>
                <a:srgbClr val="3CB9EC"/>
              </a:solidFill>
            </a:ln>
            <a:scene3d>
              <a:camera prst="perspectiveRelaxedModerately" fov="6000000">
                <a:rot lat="19634563" lon="20160148" rev="812592"/>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17" name="TextBox 16"/>
            <p:cNvSpPr txBox="1"/>
            <p:nvPr/>
          </p:nvSpPr>
          <p:spPr>
            <a:xfrm>
              <a:off x="3779679" y="2219574"/>
              <a:ext cx="406718" cy="600164"/>
            </a:xfrm>
            <a:prstGeom prst="rect">
              <a:avLst/>
            </a:prstGeom>
            <a:noFill/>
            <a:scene3d>
              <a:camera prst="perspectiveRelaxed">
                <a:rot lat="18292249" lon="21077898" rev="377204"/>
              </a:camera>
              <a:lightRig rig="threePt" dir="t"/>
            </a:scene3d>
          </p:spPr>
          <p:txBody>
            <a:bodyPr wrap="square">
              <a:spAutoFit/>
            </a:bodyPr>
            <a:lstStyle/>
            <a:p>
              <a:pPr>
                <a:defRPr/>
              </a:pPr>
              <a:r>
                <a:rPr lang="en-US" altLang="zh-CN" sz="3300" b="1" dirty="0">
                  <a:solidFill>
                    <a:srgbClr val="3CB9EC"/>
                  </a:solidFill>
                  <a:latin typeface="微软雅黑" panose="020B0503020204020204" charset="-122"/>
                  <a:ea typeface="微软雅黑" panose="020B0503020204020204" charset="-122"/>
                </a:rPr>
                <a:t>B</a:t>
              </a:r>
            </a:p>
          </p:txBody>
        </p:sp>
      </p:grpSp>
      <p:grpSp>
        <p:nvGrpSpPr>
          <p:cNvPr id="23" name="组合 22"/>
          <p:cNvGrpSpPr/>
          <p:nvPr/>
        </p:nvGrpSpPr>
        <p:grpSpPr>
          <a:xfrm>
            <a:off x="4596153" y="1829525"/>
            <a:ext cx="941546" cy="808673"/>
            <a:chOff x="4523582" y="2134325"/>
            <a:chExt cx="941546" cy="808673"/>
          </a:xfrm>
        </p:grpSpPr>
        <p:sp>
          <p:nvSpPr>
            <p:cNvPr id="6" name="圆角矩形 1"/>
            <p:cNvSpPr>
              <a:spLocks noChangeAspect="1"/>
            </p:cNvSpPr>
            <p:nvPr/>
          </p:nvSpPr>
          <p:spPr>
            <a:xfrm>
              <a:off x="4523582" y="2134325"/>
              <a:ext cx="941546" cy="808673"/>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77BF67"/>
            </a:solidFill>
            <a:ln>
              <a:noFill/>
            </a:ln>
            <a:scene3d>
              <a:camera prst="perspectiveBelow" fov="6000000">
                <a:rot lat="19863891" lon="18296324" rev="1353930"/>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18" name="TextBox 17"/>
            <p:cNvSpPr txBox="1"/>
            <p:nvPr/>
          </p:nvSpPr>
          <p:spPr>
            <a:xfrm>
              <a:off x="4757420" y="2314824"/>
              <a:ext cx="319564" cy="600164"/>
            </a:xfrm>
            <a:prstGeom prst="rect">
              <a:avLst/>
            </a:prstGeom>
            <a:noFill/>
            <a:scene3d>
              <a:camera prst="perspectiveRelaxedModerately">
                <a:rot lat="18822534" lon="18524289" rev="1713141"/>
              </a:camera>
              <a:lightRig rig="threePt" dir="t"/>
            </a:scene3d>
          </p:spPr>
          <p:txBody>
            <a:bodyPr wrap="square">
              <a:spAutoFit/>
            </a:bodyPr>
            <a:lstStyle/>
            <a:p>
              <a:pPr>
                <a:defRPr/>
              </a:pPr>
              <a:r>
                <a:rPr lang="en-US" altLang="zh-CN" sz="3300" b="1" dirty="0">
                  <a:solidFill>
                    <a:srgbClr val="77BF67"/>
                  </a:solidFill>
                  <a:latin typeface="微软雅黑" panose="020B0503020204020204" charset="-122"/>
                  <a:ea typeface="微软雅黑" panose="020B0503020204020204" charset="-122"/>
                </a:rPr>
                <a:t>C</a:t>
              </a:r>
            </a:p>
          </p:txBody>
        </p:sp>
      </p:grpSp>
      <p:grpSp>
        <p:nvGrpSpPr>
          <p:cNvPr id="24" name="组合 23"/>
          <p:cNvGrpSpPr/>
          <p:nvPr/>
        </p:nvGrpSpPr>
        <p:grpSpPr>
          <a:xfrm>
            <a:off x="4816180" y="2727256"/>
            <a:ext cx="817721" cy="808673"/>
            <a:chOff x="4743609" y="3032056"/>
            <a:chExt cx="817721" cy="808673"/>
          </a:xfrm>
        </p:grpSpPr>
        <p:sp>
          <p:nvSpPr>
            <p:cNvPr id="7" name="圆角矩形 1"/>
            <p:cNvSpPr>
              <a:spLocks noChangeAspect="1"/>
            </p:cNvSpPr>
            <p:nvPr/>
          </p:nvSpPr>
          <p:spPr>
            <a:xfrm rot="21056213">
              <a:off x="4743609" y="3032056"/>
              <a:ext cx="817721" cy="808673"/>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EE8398"/>
            </a:solidFill>
            <a:ln>
              <a:noFill/>
            </a:ln>
            <a:scene3d>
              <a:camera prst="perspectiveHeroicExtremeRightFacing" fov="7200000">
                <a:rot lat="21486198" lon="19449816" rev="21176828"/>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19" name="TextBox 18"/>
            <p:cNvSpPr txBox="1"/>
            <p:nvPr/>
          </p:nvSpPr>
          <p:spPr>
            <a:xfrm>
              <a:off x="4869339" y="3189219"/>
              <a:ext cx="250508" cy="600164"/>
            </a:xfrm>
            <a:prstGeom prst="rect">
              <a:avLst/>
            </a:prstGeom>
            <a:noFill/>
            <a:scene3d>
              <a:camera prst="perspectiveContrastingRightFacing">
                <a:rot lat="21344834" lon="18608065" rev="233497"/>
              </a:camera>
              <a:lightRig rig="threePt" dir="t"/>
            </a:scene3d>
          </p:spPr>
          <p:txBody>
            <a:bodyPr>
              <a:spAutoFit/>
            </a:bodyPr>
            <a:lstStyle/>
            <a:p>
              <a:pPr>
                <a:defRPr/>
              </a:pPr>
              <a:r>
                <a:rPr lang="en-US" altLang="zh-CN" sz="3300" b="1" dirty="0">
                  <a:solidFill>
                    <a:srgbClr val="EE8398"/>
                  </a:solidFill>
                  <a:latin typeface="微软雅黑" panose="020B0503020204020204" charset="-122"/>
                  <a:ea typeface="微软雅黑" panose="020B0503020204020204" charset="-122"/>
                </a:rPr>
                <a:t>D</a:t>
              </a:r>
            </a:p>
          </p:txBody>
        </p:sp>
      </p:grpSp>
      <p:sp>
        <p:nvSpPr>
          <p:cNvPr id="94" name="TextBox 76"/>
          <p:cNvSpPr txBox="1"/>
          <p:nvPr/>
        </p:nvSpPr>
        <p:spPr>
          <a:xfrm>
            <a:off x="6168553" y="1552526"/>
            <a:ext cx="817721" cy="276999"/>
          </a:xfrm>
          <a:prstGeom prst="rect">
            <a:avLst/>
          </a:prstGeom>
          <a:noFill/>
        </p:spPr>
        <p:txBody>
          <a:bodyPr wrap="square" rtlCol="0">
            <a:spAutoFit/>
          </a:bodyPr>
          <a:lstStyle/>
          <a:p>
            <a:pPr algn="ctr"/>
            <a:r>
              <a:rPr lang="zh-CN" altLang="en-US" sz="1200" dirty="0">
                <a:solidFill>
                  <a:srgbClr val="7FBF36"/>
                </a:solidFill>
                <a:latin typeface="微软雅黑" panose="020B0503020204020204" charset="-122"/>
                <a:ea typeface="微软雅黑" panose="020B0503020204020204" charset="-122"/>
              </a:rPr>
              <a:t>添加标题</a:t>
            </a:r>
          </a:p>
        </p:txBody>
      </p:sp>
      <p:sp>
        <p:nvSpPr>
          <p:cNvPr id="95" name="文本框 94"/>
          <p:cNvSpPr txBox="1"/>
          <p:nvPr/>
        </p:nvSpPr>
        <p:spPr>
          <a:xfrm>
            <a:off x="6168553" y="1778745"/>
            <a:ext cx="1253966" cy="392415"/>
          </a:xfrm>
          <a:prstGeom prst="rect">
            <a:avLst/>
          </a:prstGeom>
          <a:noFill/>
        </p:spPr>
        <p:txBody>
          <a:bodyPr wrap="square" rtlCol="0">
            <a:spAutoFit/>
          </a:bodyPr>
          <a:lstStyle/>
          <a:p>
            <a:pPr algn="l">
              <a:lnSpc>
                <a:spcPct val="130000"/>
              </a:lnSpc>
            </a:pPr>
            <a:r>
              <a:rPr lang="zh-CN" altLang="en-US" sz="750" dirty="0">
                <a:solidFill>
                  <a:srgbClr val="7FBF36"/>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7FBF36"/>
                </a:solidFill>
                <a:latin typeface="微软雅黑" panose="020B0503020204020204" charset="-122"/>
                <a:ea typeface="微软雅黑" panose="020B0503020204020204" charset="-122"/>
                <a:sym typeface="+mn-ea"/>
              </a:rPr>
              <a:t>请在此添加您的文字内容。</a:t>
            </a:r>
            <a:endParaRPr lang="zh-CN" altLang="zh-CN" sz="750" dirty="0">
              <a:solidFill>
                <a:srgbClr val="7FBF36"/>
              </a:solidFill>
              <a:latin typeface="微软雅黑" panose="020B0503020204020204" charset="-122"/>
              <a:ea typeface="微软雅黑" panose="020B0503020204020204" charset="-122"/>
              <a:sym typeface="+mn-ea"/>
            </a:endParaRPr>
          </a:p>
        </p:txBody>
      </p:sp>
      <p:sp>
        <p:nvSpPr>
          <p:cNvPr id="2" name="TextBox 76"/>
          <p:cNvSpPr txBox="1"/>
          <p:nvPr/>
        </p:nvSpPr>
        <p:spPr>
          <a:xfrm>
            <a:off x="6372089" y="2817730"/>
            <a:ext cx="817721" cy="276999"/>
          </a:xfrm>
          <a:prstGeom prst="rect">
            <a:avLst/>
          </a:prstGeom>
          <a:noFill/>
        </p:spPr>
        <p:txBody>
          <a:bodyPr wrap="square" rtlCol="0">
            <a:spAutoFit/>
          </a:bodyPr>
          <a:lstStyle/>
          <a:p>
            <a:pPr algn="ctr"/>
            <a:r>
              <a:rPr lang="zh-CN" altLang="en-US" sz="1200" dirty="0">
                <a:solidFill>
                  <a:srgbClr val="EE8398"/>
                </a:solidFill>
                <a:latin typeface="微软雅黑" panose="020B0503020204020204" charset="-122"/>
                <a:ea typeface="微软雅黑" panose="020B0503020204020204" charset="-122"/>
              </a:rPr>
              <a:t>添加标题</a:t>
            </a:r>
          </a:p>
        </p:txBody>
      </p:sp>
      <p:sp>
        <p:nvSpPr>
          <p:cNvPr id="12" name="文本框 11"/>
          <p:cNvSpPr txBox="1"/>
          <p:nvPr/>
        </p:nvSpPr>
        <p:spPr>
          <a:xfrm>
            <a:off x="6372089" y="3043949"/>
            <a:ext cx="1253966" cy="392415"/>
          </a:xfrm>
          <a:prstGeom prst="rect">
            <a:avLst/>
          </a:prstGeom>
          <a:noFill/>
        </p:spPr>
        <p:txBody>
          <a:bodyPr wrap="square" rtlCol="0">
            <a:spAutoFit/>
          </a:bodyPr>
          <a:lstStyle/>
          <a:p>
            <a:pPr algn="l">
              <a:lnSpc>
                <a:spcPct val="130000"/>
              </a:lnSpc>
            </a:pPr>
            <a:r>
              <a:rPr lang="zh-CN" altLang="en-US" sz="750" dirty="0">
                <a:solidFill>
                  <a:srgbClr val="EE8398"/>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EE8398"/>
                </a:solidFill>
                <a:latin typeface="微软雅黑" panose="020B0503020204020204" charset="-122"/>
                <a:ea typeface="微软雅黑" panose="020B0503020204020204" charset="-122"/>
                <a:sym typeface="+mn-ea"/>
              </a:rPr>
              <a:t>请在此添加您的文字内容。</a:t>
            </a:r>
            <a:endParaRPr lang="zh-CN" altLang="zh-CN" sz="750" dirty="0">
              <a:solidFill>
                <a:srgbClr val="EE8398"/>
              </a:solidFill>
              <a:latin typeface="微软雅黑" panose="020B0503020204020204" charset="-122"/>
              <a:ea typeface="微软雅黑" panose="020B0503020204020204" charset="-122"/>
              <a:sym typeface="+mn-ea"/>
            </a:endParaRPr>
          </a:p>
        </p:txBody>
      </p:sp>
      <p:sp>
        <p:nvSpPr>
          <p:cNvPr id="13" name="TextBox 76"/>
          <p:cNvSpPr txBox="1"/>
          <p:nvPr/>
        </p:nvSpPr>
        <p:spPr>
          <a:xfrm>
            <a:off x="1851516" y="1584248"/>
            <a:ext cx="817721" cy="276999"/>
          </a:xfrm>
          <a:prstGeom prst="rect">
            <a:avLst/>
          </a:prstGeom>
          <a:noFill/>
        </p:spPr>
        <p:txBody>
          <a:bodyPr wrap="square" rtlCol="0">
            <a:spAutoFit/>
          </a:bodyPr>
          <a:lstStyle/>
          <a:p>
            <a:pPr algn="ctr"/>
            <a:r>
              <a:rPr lang="zh-CN" altLang="en-US" sz="1200" dirty="0">
                <a:solidFill>
                  <a:srgbClr val="3CB9EC"/>
                </a:solidFill>
                <a:latin typeface="微软雅黑" panose="020B0503020204020204" charset="-122"/>
                <a:ea typeface="微软雅黑" panose="020B0503020204020204" charset="-122"/>
              </a:rPr>
              <a:t>添加标题</a:t>
            </a:r>
          </a:p>
        </p:txBody>
      </p:sp>
      <p:sp>
        <p:nvSpPr>
          <p:cNvPr id="15" name="文本框 14"/>
          <p:cNvSpPr txBox="1"/>
          <p:nvPr/>
        </p:nvSpPr>
        <p:spPr>
          <a:xfrm>
            <a:off x="1415271" y="1810466"/>
            <a:ext cx="1253966" cy="392415"/>
          </a:xfrm>
          <a:prstGeom prst="rect">
            <a:avLst/>
          </a:prstGeom>
          <a:noFill/>
        </p:spPr>
        <p:txBody>
          <a:bodyPr wrap="square" rtlCol="0">
            <a:spAutoFit/>
          </a:bodyPr>
          <a:lstStyle/>
          <a:p>
            <a:pPr algn="l">
              <a:lnSpc>
                <a:spcPct val="130000"/>
              </a:lnSpc>
            </a:pPr>
            <a:r>
              <a:rPr lang="zh-CN" altLang="en-US" sz="750" dirty="0">
                <a:solidFill>
                  <a:srgbClr val="3CB9EC"/>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3CB9EC"/>
                </a:solidFill>
                <a:latin typeface="微软雅黑" panose="020B0503020204020204" charset="-122"/>
                <a:ea typeface="微软雅黑" panose="020B0503020204020204" charset="-122"/>
                <a:sym typeface="+mn-ea"/>
              </a:rPr>
              <a:t>请在此添加您的文字内容。</a:t>
            </a:r>
            <a:endParaRPr lang="zh-CN" altLang="zh-CN" sz="750" dirty="0">
              <a:solidFill>
                <a:srgbClr val="3CB9EC"/>
              </a:solidFill>
              <a:latin typeface="微软雅黑" panose="020B0503020204020204" charset="-122"/>
              <a:ea typeface="微软雅黑" panose="020B0503020204020204" charset="-122"/>
              <a:sym typeface="+mn-ea"/>
            </a:endParaRPr>
          </a:p>
        </p:txBody>
      </p:sp>
      <p:sp>
        <p:nvSpPr>
          <p:cNvPr id="20" name="TextBox 76"/>
          <p:cNvSpPr txBox="1"/>
          <p:nvPr/>
        </p:nvSpPr>
        <p:spPr>
          <a:xfrm>
            <a:off x="1820329" y="2956229"/>
            <a:ext cx="817721" cy="276999"/>
          </a:xfrm>
          <a:prstGeom prst="rect">
            <a:avLst/>
          </a:prstGeom>
          <a:noFill/>
        </p:spPr>
        <p:txBody>
          <a:bodyPr wrap="square" rtlCol="0">
            <a:spAutoFit/>
          </a:bodyPr>
          <a:lstStyle/>
          <a:p>
            <a:pPr algn="ctr"/>
            <a:r>
              <a:rPr lang="zh-CN" altLang="en-US" sz="1200" dirty="0">
                <a:solidFill>
                  <a:srgbClr val="B195C4"/>
                </a:solidFill>
                <a:latin typeface="微软雅黑" panose="020B0503020204020204" charset="-122"/>
                <a:ea typeface="微软雅黑" panose="020B0503020204020204" charset="-122"/>
              </a:rPr>
              <a:t>添加标题</a:t>
            </a:r>
          </a:p>
        </p:txBody>
      </p:sp>
      <p:sp>
        <p:nvSpPr>
          <p:cNvPr id="21" name="文本框 20"/>
          <p:cNvSpPr txBox="1"/>
          <p:nvPr/>
        </p:nvSpPr>
        <p:spPr>
          <a:xfrm>
            <a:off x="1384084" y="3182448"/>
            <a:ext cx="1253966" cy="392415"/>
          </a:xfrm>
          <a:prstGeom prst="rect">
            <a:avLst/>
          </a:prstGeom>
          <a:noFill/>
        </p:spPr>
        <p:txBody>
          <a:bodyPr wrap="square" rtlCol="0">
            <a:spAutoFit/>
          </a:bodyPr>
          <a:lstStyle/>
          <a:p>
            <a:pPr algn="l">
              <a:lnSpc>
                <a:spcPct val="130000"/>
              </a:lnSpc>
            </a:pPr>
            <a:r>
              <a:rPr lang="zh-CN" altLang="en-US" sz="750" dirty="0">
                <a:solidFill>
                  <a:srgbClr val="B195C4"/>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750" dirty="0">
                <a:solidFill>
                  <a:srgbClr val="B195C4"/>
                </a:solidFill>
                <a:latin typeface="微软雅黑" panose="020B0503020204020204" charset="-122"/>
                <a:ea typeface="微软雅黑" panose="020B0503020204020204" charset="-122"/>
                <a:sym typeface="+mn-ea"/>
              </a:rPr>
              <a:t>请在此添加您的文字内容。</a:t>
            </a:r>
            <a:endParaRPr lang="zh-CN" altLang="zh-CN" sz="750" dirty="0">
              <a:solidFill>
                <a:srgbClr val="B195C4"/>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166798482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 calcmode="lin" valueType="num">
                                      <p:cBhvr>
                                        <p:cTn id="16" dur="500" fill="hold"/>
                                        <p:tgtEl>
                                          <p:spTgt spid="22"/>
                                        </p:tgtEl>
                                        <p:attrNameLst>
                                          <p:attrName>style.rotation</p:attrName>
                                        </p:attrNameLst>
                                      </p:cBhvr>
                                      <p:tavLst>
                                        <p:tav tm="0">
                                          <p:val>
                                            <p:fltVal val="360"/>
                                          </p:val>
                                        </p:tav>
                                        <p:tav tm="100000">
                                          <p:val>
                                            <p:fltVal val="0"/>
                                          </p:val>
                                        </p:tav>
                                      </p:tavLst>
                                    </p:anim>
                                    <p:animEffect transition="in" filter="fade">
                                      <p:cBhvr>
                                        <p:cTn id="17" dur="500"/>
                                        <p:tgtEl>
                                          <p:spTgt spid="22"/>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 calcmode="lin" valueType="num">
                                      <p:cBhvr>
                                        <p:cTn id="30" dur="500" fill="hold"/>
                                        <p:tgtEl>
                                          <p:spTgt spid="24"/>
                                        </p:tgtEl>
                                        <p:attrNameLst>
                                          <p:attrName>style.rotation</p:attrName>
                                        </p:attrNameLst>
                                      </p:cBhvr>
                                      <p:tavLst>
                                        <p:tav tm="0">
                                          <p:val>
                                            <p:fltVal val="360"/>
                                          </p:val>
                                        </p:tav>
                                        <p:tav tm="100000">
                                          <p:val>
                                            <p:fltVal val="0"/>
                                          </p:val>
                                        </p:tav>
                                      </p:tavLst>
                                    </p:anim>
                                    <p:animEffect transition="in" filter="fade">
                                      <p:cBhvr>
                                        <p:cTn id="31" dur="500"/>
                                        <p:tgtEl>
                                          <p:spTgt spid="24"/>
                                        </p:tgtEl>
                                      </p:cBhvr>
                                    </p:animEffect>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fade">
                                      <p:cBhvr>
                                        <p:cTn id="75" dur="1000"/>
                                        <p:tgtEl>
                                          <p:spTgt spid="94"/>
                                        </p:tgtEl>
                                      </p:cBhvr>
                                    </p:animEffect>
                                    <p:anim calcmode="lin" valueType="num">
                                      <p:cBhvr>
                                        <p:cTn id="76" dur="1000" fill="hold"/>
                                        <p:tgtEl>
                                          <p:spTgt spid="94"/>
                                        </p:tgtEl>
                                        <p:attrNameLst>
                                          <p:attrName>ppt_x</p:attrName>
                                        </p:attrNameLst>
                                      </p:cBhvr>
                                      <p:tavLst>
                                        <p:tav tm="0">
                                          <p:val>
                                            <p:strVal val="#ppt_x"/>
                                          </p:val>
                                        </p:tav>
                                        <p:tav tm="100000">
                                          <p:val>
                                            <p:strVal val="#ppt_x"/>
                                          </p:val>
                                        </p:tav>
                                      </p:tavLst>
                                    </p:anim>
                                    <p:anim calcmode="lin" valueType="num">
                                      <p:cBhvr>
                                        <p:cTn id="77" dur="1000" fill="hold"/>
                                        <p:tgtEl>
                                          <p:spTgt spid="9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fade">
                                      <p:cBhvr>
                                        <p:cTn id="80" dur="1000"/>
                                        <p:tgtEl>
                                          <p:spTgt spid="95"/>
                                        </p:tgtEl>
                                      </p:cBhvr>
                                    </p:animEffect>
                                    <p:anim calcmode="lin" valueType="num">
                                      <p:cBhvr>
                                        <p:cTn id="81" dur="1000" fill="hold"/>
                                        <p:tgtEl>
                                          <p:spTgt spid="95"/>
                                        </p:tgtEl>
                                        <p:attrNameLst>
                                          <p:attrName>ppt_x</p:attrName>
                                        </p:attrNameLst>
                                      </p:cBhvr>
                                      <p:tavLst>
                                        <p:tav tm="0">
                                          <p:val>
                                            <p:strVal val="#ppt_x"/>
                                          </p:val>
                                        </p:tav>
                                        <p:tav tm="100000">
                                          <p:val>
                                            <p:strVal val="#ppt_x"/>
                                          </p:val>
                                        </p:tav>
                                      </p:tavLst>
                                    </p:anim>
                                    <p:anim calcmode="lin" valueType="num">
                                      <p:cBhvr>
                                        <p:cTn id="82" dur="1000" fill="hold"/>
                                        <p:tgtEl>
                                          <p:spTgt spid="95"/>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94" grpId="0"/>
      <p:bldP spid="95" grpId="0"/>
      <p:bldP spid="2" grpId="0"/>
      <p:bldP spid="12" grpId="0"/>
      <p:bldP spid="13" grpId="0"/>
      <p:bldP spid="15"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608" y="3042460"/>
            <a:ext cx="1322835" cy="204826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6222" y="556978"/>
            <a:ext cx="3467600" cy="1869253"/>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055" y="214029"/>
            <a:ext cx="1264923" cy="1267971"/>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425" y="2008726"/>
            <a:ext cx="1661163" cy="2834646"/>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3896" y="3383836"/>
            <a:ext cx="1219202" cy="1365507"/>
          </a:xfrm>
          <a:prstGeom prst="rect">
            <a:avLst/>
          </a:prstGeom>
        </p:spPr>
      </p:pic>
      <p:grpSp>
        <p:nvGrpSpPr>
          <p:cNvPr id="26" name="组合 25"/>
          <p:cNvGrpSpPr/>
          <p:nvPr/>
        </p:nvGrpSpPr>
        <p:grpSpPr>
          <a:xfrm>
            <a:off x="2857744" y="2500787"/>
            <a:ext cx="750353" cy="750353"/>
            <a:chOff x="2784220" y="2513315"/>
            <a:chExt cx="750353" cy="750353"/>
          </a:xfrm>
        </p:grpSpPr>
        <p:sp>
          <p:nvSpPr>
            <p:cNvPr id="18" name="椭圆 17"/>
            <p:cNvSpPr/>
            <p:nvPr/>
          </p:nvSpPr>
          <p:spPr>
            <a:xfrm>
              <a:off x="2784220" y="2513315"/>
              <a:ext cx="750353" cy="750353"/>
            </a:xfrm>
            <a:prstGeom prst="ellipse">
              <a:avLst/>
            </a:prstGeom>
            <a:solidFill>
              <a:srgbClr val="7FB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2" name="文本框 21"/>
            <p:cNvSpPr txBox="1"/>
            <p:nvPr/>
          </p:nvSpPr>
          <p:spPr>
            <a:xfrm>
              <a:off x="2810583" y="2516665"/>
              <a:ext cx="697627" cy="707886"/>
            </a:xfrm>
            <a:prstGeom prst="rect">
              <a:avLst/>
            </a:prstGeom>
            <a:noFill/>
          </p:spPr>
          <p:txBody>
            <a:bodyPr wrap="none" rtlCol="0">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谢</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3740645" y="2500787"/>
            <a:ext cx="750353" cy="750353"/>
            <a:chOff x="3667121" y="2513315"/>
            <a:chExt cx="750353" cy="750353"/>
          </a:xfrm>
        </p:grpSpPr>
        <p:sp>
          <p:nvSpPr>
            <p:cNvPr id="19" name="椭圆 18"/>
            <p:cNvSpPr/>
            <p:nvPr/>
          </p:nvSpPr>
          <p:spPr>
            <a:xfrm>
              <a:off x="3667121" y="2513315"/>
              <a:ext cx="750353" cy="750353"/>
            </a:xfrm>
            <a:prstGeom prst="ellipse">
              <a:avLst/>
            </a:prstGeom>
            <a:solidFill>
              <a:srgbClr val="3CB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文本框 22"/>
            <p:cNvSpPr txBox="1"/>
            <p:nvPr/>
          </p:nvSpPr>
          <p:spPr>
            <a:xfrm>
              <a:off x="3693484" y="2516665"/>
              <a:ext cx="697627" cy="707886"/>
            </a:xfrm>
            <a:prstGeom prst="rect">
              <a:avLst/>
            </a:prstGeom>
            <a:noFill/>
          </p:spPr>
          <p:txBody>
            <a:bodyPr wrap="none" rtlCol="0">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谢</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628774" y="2500787"/>
            <a:ext cx="750353" cy="750353"/>
            <a:chOff x="4555250" y="2513315"/>
            <a:chExt cx="750353" cy="750353"/>
          </a:xfrm>
        </p:grpSpPr>
        <p:sp>
          <p:nvSpPr>
            <p:cNvPr id="20" name="椭圆 19"/>
            <p:cNvSpPr/>
            <p:nvPr/>
          </p:nvSpPr>
          <p:spPr>
            <a:xfrm>
              <a:off x="4555250" y="2513315"/>
              <a:ext cx="750353" cy="750353"/>
            </a:xfrm>
            <a:prstGeom prst="ellipse">
              <a:avLst/>
            </a:prstGeom>
            <a:solidFill>
              <a:srgbClr val="EE8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文本框 23"/>
            <p:cNvSpPr txBox="1"/>
            <p:nvPr/>
          </p:nvSpPr>
          <p:spPr>
            <a:xfrm>
              <a:off x="4581613" y="2516665"/>
              <a:ext cx="697627" cy="707886"/>
            </a:xfrm>
            <a:prstGeom prst="rect">
              <a:avLst/>
            </a:prstGeom>
            <a:noFill/>
          </p:spPr>
          <p:txBody>
            <a:bodyPr wrap="none" rtlCol="0">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观</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5498099" y="2500787"/>
            <a:ext cx="750353" cy="750353"/>
            <a:chOff x="5424575" y="2513315"/>
            <a:chExt cx="750353" cy="750353"/>
          </a:xfrm>
        </p:grpSpPr>
        <p:sp>
          <p:nvSpPr>
            <p:cNvPr id="21" name="椭圆 20"/>
            <p:cNvSpPr/>
            <p:nvPr/>
          </p:nvSpPr>
          <p:spPr>
            <a:xfrm>
              <a:off x="5424575" y="2513315"/>
              <a:ext cx="750353" cy="750353"/>
            </a:xfrm>
            <a:prstGeom prst="ellipse">
              <a:avLst/>
            </a:prstGeom>
            <a:solidFill>
              <a:srgbClr val="B1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文本框 24"/>
            <p:cNvSpPr txBox="1"/>
            <p:nvPr/>
          </p:nvSpPr>
          <p:spPr>
            <a:xfrm>
              <a:off x="5450938" y="2516665"/>
              <a:ext cx="697627" cy="707886"/>
            </a:xfrm>
            <a:prstGeom prst="rect">
              <a:avLst/>
            </a:prstGeom>
            <a:noFill/>
          </p:spPr>
          <p:txBody>
            <a:bodyPr wrap="none" rtlCol="0">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看</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515983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53" presetClass="entr" presetSubtype="16"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fltVal val="0"/>
                                          </p:val>
                                        </p:tav>
                                        <p:tav tm="100000">
                                          <p:val>
                                            <p:strVal val="#ppt_w"/>
                                          </p:val>
                                        </p:tav>
                                      </p:tavLst>
                                    </p:anim>
                                    <p:anim calcmode="lin" valueType="num">
                                      <p:cBhvr>
                                        <p:cTn id="35" dur="1000" fill="hold"/>
                                        <p:tgtEl>
                                          <p:spTgt spid="2"/>
                                        </p:tgtEl>
                                        <p:attrNameLst>
                                          <p:attrName>ppt_h</p:attrName>
                                        </p:attrNameLst>
                                      </p:cBhvr>
                                      <p:tavLst>
                                        <p:tav tm="0">
                                          <p:val>
                                            <p:fltVal val="0"/>
                                          </p:val>
                                        </p:tav>
                                        <p:tav tm="100000">
                                          <p:val>
                                            <p:strVal val="#ppt_h"/>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56" y="0"/>
            <a:ext cx="9154455" cy="5146090"/>
            <a:chOff x="-10456" y="0"/>
            <a:chExt cx="9154455" cy="5146090"/>
          </a:xfrm>
        </p:grpSpPr>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2608" y="3042460"/>
              <a:ext cx="1322835" cy="2048260"/>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055" y="214029"/>
              <a:ext cx="1264923" cy="1267971"/>
            </a:xfrm>
            <a:prstGeom prst="rect">
              <a:avLst/>
            </a:prstGeom>
          </p:spPr>
        </p:pic>
        <p:pic>
          <p:nvPicPr>
            <p:cNvPr id="4" name="图片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425" y="2008726"/>
              <a:ext cx="1661163" cy="283464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33896" y="3383836"/>
              <a:ext cx="1219202" cy="1365507"/>
            </a:xfrm>
            <a:prstGeom prst="rect">
              <a:avLst/>
            </a:prstGeom>
          </p:spPr>
        </p:pic>
      </p:grpSp>
      <p:grpSp>
        <p:nvGrpSpPr>
          <p:cNvPr id="2" name="组合 1"/>
          <p:cNvGrpSpPr/>
          <p:nvPr/>
        </p:nvGrpSpPr>
        <p:grpSpPr>
          <a:xfrm>
            <a:off x="2586185" y="1475223"/>
            <a:ext cx="782241" cy="783431"/>
            <a:chOff x="2586185" y="1475223"/>
            <a:chExt cx="782241" cy="783431"/>
          </a:xfrm>
        </p:grpSpPr>
        <p:sp>
          <p:nvSpPr>
            <p:cNvPr id="31" name="椭圆 30"/>
            <p:cNvSpPr/>
            <p:nvPr>
              <p:custDataLst>
                <p:tags r:id="rId4"/>
              </p:custDataLst>
            </p:nvPr>
          </p:nvSpPr>
          <p:spPr>
            <a:xfrm>
              <a:off x="2586185" y="1475223"/>
              <a:ext cx="782241" cy="783431"/>
            </a:xfrm>
            <a:prstGeom prst="ellipse">
              <a:avLst/>
            </a:prstGeom>
            <a:solidFill>
              <a:srgbClr val="FFFFFF"/>
            </a:solidFill>
            <a:ln w="25400" cap="flat" cmpd="sng" algn="ctr">
              <a:solidFill>
                <a:srgbClr val="FFC000"/>
              </a:solidFill>
              <a:prstDash val="solid"/>
            </a:ln>
            <a:effectLst/>
          </p:spPr>
          <p:txBody>
            <a:bodyPr anchor="ctr"/>
            <a:lstStyle/>
            <a:p>
              <a:pPr algn="ctr">
                <a:defRPr/>
              </a:pPr>
              <a:endParaRPr lang="zh-CN" altLang="en-US" sz="1013" kern="0">
                <a:solidFill>
                  <a:prstClr val="black"/>
                </a:solidFill>
                <a:latin typeface="Impact" pitchFamily="34" charset="0"/>
                <a:ea typeface="宋体" panose="02010600030101010101" pitchFamily="2" charset="-122"/>
              </a:endParaRPr>
            </a:p>
          </p:txBody>
        </p:sp>
        <p:sp>
          <p:nvSpPr>
            <p:cNvPr id="32" name="椭圆 31"/>
            <p:cNvSpPr/>
            <p:nvPr>
              <p:custDataLst>
                <p:tags r:id="rId5"/>
              </p:custDataLst>
            </p:nvPr>
          </p:nvSpPr>
          <p:spPr>
            <a:xfrm>
              <a:off x="2652860" y="1543088"/>
              <a:ext cx="648891" cy="647700"/>
            </a:xfrm>
            <a:prstGeom prst="ellipse">
              <a:avLst/>
            </a:prstGeom>
            <a:solidFill>
              <a:srgbClr val="FFC000"/>
            </a:solidFill>
            <a:ln w="6350" cap="flat" cmpd="sng" algn="ctr">
              <a:noFill/>
              <a:prstDash val="solid"/>
            </a:ln>
            <a:effectLst/>
          </p:spPr>
          <p:txBody>
            <a:bodyPr anchor="ctr"/>
            <a:lstStyle/>
            <a:p>
              <a:pPr algn="ctr">
                <a:defRPr/>
              </a:pPr>
              <a:r>
                <a:rPr lang="en-US" altLang="zh-CN" sz="3300" kern="0" dirty="0">
                  <a:solidFill>
                    <a:prstClr val="white"/>
                  </a:solidFill>
                  <a:latin typeface="Impact" pitchFamily="34" charset="0"/>
                  <a:ea typeface="宋体" panose="02010600030101010101" pitchFamily="2" charset="-122"/>
                </a:rPr>
                <a:t>1</a:t>
              </a:r>
              <a:endParaRPr lang="zh-CN" altLang="en-US" sz="3300" kern="0" dirty="0">
                <a:solidFill>
                  <a:prstClr val="white"/>
                </a:solidFill>
                <a:latin typeface="Impact" pitchFamily="34" charset="0"/>
                <a:ea typeface="宋体" panose="02010600030101010101" pitchFamily="2" charset="-122"/>
              </a:endParaRPr>
            </a:p>
          </p:txBody>
        </p:sp>
      </p:grpSp>
      <p:cxnSp>
        <p:nvCxnSpPr>
          <p:cNvPr id="33" name="直接连接符 16"/>
          <p:cNvCxnSpPr>
            <a:cxnSpLocks noChangeShapeType="1"/>
            <a:stCxn id="31" idx="6"/>
          </p:cNvCxnSpPr>
          <p:nvPr>
            <p:custDataLst>
              <p:tags r:id="rId1"/>
            </p:custDataLst>
          </p:nvPr>
        </p:nvCxnSpPr>
        <p:spPr bwMode="auto">
          <a:xfrm>
            <a:off x="3368426" y="1866938"/>
            <a:ext cx="2999184" cy="0"/>
          </a:xfrm>
          <a:prstGeom prst="line">
            <a:avLst/>
          </a:prstGeom>
          <a:noFill/>
          <a:ln w="28575" algn="ctr">
            <a:solidFill>
              <a:srgbClr val="FFC000"/>
            </a:solidFill>
            <a:round/>
            <a:headEnd/>
            <a:tailEnd type="oval" w="lg" len="lg"/>
          </a:ln>
          <a:extLst>
            <a:ext uri="{909E8E84-426E-40DD-AFC4-6F175D3DCCD1}">
              <a14:hiddenFill xmlns:a14="http://schemas.microsoft.com/office/drawing/2010/main">
                <a:noFill/>
              </a14:hiddenFill>
            </a:ext>
          </a:extLst>
        </p:spPr>
      </p:cxnSp>
      <p:sp>
        <p:nvSpPr>
          <p:cNvPr id="34" name="TextBox 3"/>
          <p:cNvSpPr txBox="1">
            <a:spLocks noChangeArrowheads="1"/>
          </p:cNvSpPr>
          <p:nvPr>
            <p:custDataLst>
              <p:tags r:id="rId2"/>
            </p:custDataLst>
          </p:nvPr>
        </p:nvSpPr>
        <p:spPr bwMode="auto">
          <a:xfrm>
            <a:off x="3436291" y="1402653"/>
            <a:ext cx="3083719"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700" b="1" dirty="0" smtClean="0">
                <a:solidFill>
                  <a:schemeClr val="bg1"/>
                </a:solidFill>
                <a:latin typeface="微软雅黑" panose="020B0503020204020204" pitchFamily="34" charset="-122"/>
                <a:ea typeface="微软雅黑" panose="020B0503020204020204" pitchFamily="34" charset="-122"/>
              </a:rPr>
              <a:t>单击此处添加标题</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sp>
        <p:nvSpPr>
          <p:cNvPr id="35" name="矩形 48"/>
          <p:cNvSpPr>
            <a:spLocks noChangeArrowheads="1"/>
          </p:cNvSpPr>
          <p:nvPr>
            <p:custDataLst>
              <p:tags r:id="rId3"/>
            </p:custDataLst>
          </p:nvPr>
        </p:nvSpPr>
        <p:spPr bwMode="auto">
          <a:xfrm>
            <a:off x="3402358" y="1962188"/>
            <a:ext cx="2931319" cy="2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600" dirty="0" smtClean="0">
                <a:latin typeface="微软雅黑" panose="020B0503020204020204" pitchFamily="34" charset="-122"/>
                <a:ea typeface="微软雅黑" panose="020B0503020204020204" pitchFamily="34" charset="-122"/>
              </a:rPr>
              <a:t>单击此处添加文字标题内容</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8739958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3000"/>
                                  </p:iterate>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955"/>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24729" y="1612338"/>
            <a:ext cx="2331067" cy="2280683"/>
            <a:chOff x="1124729" y="1612338"/>
            <a:chExt cx="2331067" cy="2280683"/>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55940">
              <a:off x="1124729" y="1612338"/>
              <a:ext cx="2331067" cy="2280683"/>
            </a:xfrm>
            <a:prstGeom prst="rect">
              <a:avLst/>
            </a:prstGeom>
          </p:spPr>
        </p:pic>
        <p:sp>
          <p:nvSpPr>
            <p:cNvPr id="18" name="TextBox 17"/>
            <p:cNvSpPr txBox="1"/>
            <p:nvPr/>
          </p:nvSpPr>
          <p:spPr>
            <a:xfrm rot="19755385">
              <a:off x="1544035" y="2277119"/>
              <a:ext cx="1196255"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800" b="0" dirty="0">
                  <a:solidFill>
                    <a:srgbClr val="3CB9EC"/>
                  </a:solidFill>
                  <a:sym typeface="+mn-ea"/>
                </a:rPr>
                <a:t>添加标题</a:t>
              </a:r>
            </a:p>
          </p:txBody>
        </p:sp>
        <p:sp>
          <p:nvSpPr>
            <p:cNvPr id="19" name="TextBox 18"/>
            <p:cNvSpPr txBox="1"/>
            <p:nvPr/>
          </p:nvSpPr>
          <p:spPr>
            <a:xfrm rot="19819438">
              <a:off x="1734654" y="2434898"/>
              <a:ext cx="1507098" cy="722505"/>
            </a:xfrm>
            <a:prstGeom prst="rect">
              <a:avLst/>
            </a:prstGeom>
            <a:noFill/>
          </p:spPr>
          <p:txBody>
            <a:bodyPr wrap="square" rtlCol="0">
              <a:spAutoFit/>
            </a:bodyPr>
            <a:lstStyle/>
            <a:p>
              <a:pPr>
                <a:lnSpc>
                  <a:spcPct val="130000"/>
                </a:lnSpc>
              </a:pPr>
              <a:r>
                <a:rPr lang="zh-CN" altLang="zh-CN" sz="1050" dirty="0">
                  <a:solidFill>
                    <a:srgbClr val="3CB9EC"/>
                  </a:solidFill>
                  <a:latin typeface="微软雅黑" panose="020B0503020204020204" charset="-122"/>
                  <a:ea typeface="微软雅黑" panose="020B0503020204020204" charset="-122"/>
                  <a:sym typeface="+mn-ea"/>
                </a:rPr>
                <a:t>请在此添加您的文字内容，请在此添加您的文字内容。</a:t>
              </a:r>
              <a:endParaRPr lang="zh-CN" altLang="zh-CN" sz="1050" kern="0" dirty="0">
                <a:solidFill>
                  <a:srgbClr val="3CB9EC"/>
                </a:solidFill>
                <a:latin typeface="微软雅黑" panose="020B0503020204020204" charset="-122"/>
                <a:ea typeface="微软雅黑" panose="020B0503020204020204" charset="-122"/>
                <a:cs typeface="Arial" panose="020B0604020202020204" pitchFamily="34" charset="0"/>
                <a:sym typeface="+mn-ea"/>
              </a:endParaRPr>
            </a:p>
          </p:txBody>
        </p:sp>
      </p:grpSp>
      <p:grpSp>
        <p:nvGrpSpPr>
          <p:cNvPr id="3" name="组合 2"/>
          <p:cNvGrpSpPr/>
          <p:nvPr/>
        </p:nvGrpSpPr>
        <p:grpSpPr>
          <a:xfrm>
            <a:off x="3435356" y="1055646"/>
            <a:ext cx="2331067" cy="2280683"/>
            <a:chOff x="3435356" y="1055646"/>
            <a:chExt cx="2331067" cy="2280683"/>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27730" flipH="1">
              <a:off x="3435356" y="1055646"/>
              <a:ext cx="2331067" cy="2280683"/>
            </a:xfrm>
            <a:prstGeom prst="rect">
              <a:avLst/>
            </a:prstGeom>
          </p:spPr>
        </p:pic>
        <p:sp>
          <p:nvSpPr>
            <p:cNvPr id="20" name="TextBox 19"/>
            <p:cNvSpPr txBox="1"/>
            <p:nvPr/>
          </p:nvSpPr>
          <p:spPr>
            <a:xfrm rot="493504">
              <a:off x="3952156" y="1719776"/>
              <a:ext cx="1196255"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800" b="0" dirty="0">
                  <a:solidFill>
                    <a:srgbClr val="7FBF36"/>
                  </a:solidFill>
                </a:rPr>
                <a:t>添加标题</a:t>
              </a:r>
            </a:p>
          </p:txBody>
        </p:sp>
        <p:sp>
          <p:nvSpPr>
            <p:cNvPr id="21" name="TextBox 20"/>
            <p:cNvSpPr txBox="1"/>
            <p:nvPr/>
          </p:nvSpPr>
          <p:spPr>
            <a:xfrm rot="536737">
              <a:off x="3748184" y="1983736"/>
              <a:ext cx="1507098" cy="722505"/>
            </a:xfrm>
            <a:prstGeom prst="rect">
              <a:avLst/>
            </a:prstGeom>
            <a:noFill/>
          </p:spPr>
          <p:txBody>
            <a:bodyPr wrap="square" rtlCol="0">
              <a:spAutoFit/>
            </a:bodyPr>
            <a:lstStyle/>
            <a:p>
              <a:pPr>
                <a:lnSpc>
                  <a:spcPct val="130000"/>
                </a:lnSpc>
              </a:pPr>
              <a:r>
                <a:rPr lang="zh-CN" altLang="zh-CN" sz="1050" dirty="0">
                  <a:solidFill>
                    <a:srgbClr val="7FBF36"/>
                  </a:solidFill>
                  <a:latin typeface="微软雅黑" panose="020B0503020204020204" charset="-122"/>
                  <a:ea typeface="微软雅黑" panose="020B0503020204020204" charset="-122"/>
                  <a:sym typeface="+mn-ea"/>
                </a:rPr>
                <a:t>请在此添加您的文字内容，请在此添加您的文字内容。</a:t>
              </a:r>
              <a:endParaRPr lang="en-US" altLang="zh-CN" sz="1050" kern="0" dirty="0">
                <a:solidFill>
                  <a:sysClr val="windowText" lastClr="000000">
                    <a:lumMod val="50000"/>
                    <a:lumOff val="50000"/>
                  </a:sysClr>
                </a:solidFill>
                <a:latin typeface="Arial" panose="020B0604020202020204" pitchFamily="34" charset="0"/>
                <a:ea typeface="微软雅黑" panose="020B0503020204020204" charset="-122"/>
                <a:cs typeface="Arial" panose="020B0604020202020204" pitchFamily="34" charset="0"/>
              </a:endParaRPr>
            </a:p>
          </p:txBody>
        </p:sp>
      </p:grpSp>
      <p:grpSp>
        <p:nvGrpSpPr>
          <p:cNvPr id="2" name="组合 1"/>
          <p:cNvGrpSpPr/>
          <p:nvPr/>
        </p:nvGrpSpPr>
        <p:grpSpPr>
          <a:xfrm>
            <a:off x="5426058" y="1612338"/>
            <a:ext cx="2331067" cy="2280683"/>
            <a:chOff x="5426058" y="1612338"/>
            <a:chExt cx="2331067" cy="2280683"/>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23491" flipH="1">
              <a:off x="5426058" y="1612338"/>
              <a:ext cx="2331067" cy="2280683"/>
            </a:xfrm>
            <a:prstGeom prst="rect">
              <a:avLst/>
            </a:prstGeom>
          </p:spPr>
        </p:pic>
        <p:sp>
          <p:nvSpPr>
            <p:cNvPr id="22" name="TextBox 21"/>
            <p:cNvSpPr txBox="1"/>
            <p:nvPr/>
          </p:nvSpPr>
          <p:spPr>
            <a:xfrm rot="1919881">
              <a:off x="6098075" y="2311990"/>
              <a:ext cx="1196255"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a:defRPr/>
              </a:pPr>
              <a:r>
                <a:rPr lang="zh-CN" altLang="en-US" sz="1800" b="0" dirty="0">
                  <a:solidFill>
                    <a:srgbClr val="B195C4"/>
                  </a:solidFill>
                  <a:sym typeface="+mn-ea"/>
                </a:rPr>
                <a:t>添加标题</a:t>
              </a:r>
            </a:p>
          </p:txBody>
        </p:sp>
        <p:sp>
          <p:nvSpPr>
            <p:cNvPr id="23" name="TextBox 22"/>
            <p:cNvSpPr txBox="1"/>
            <p:nvPr/>
          </p:nvSpPr>
          <p:spPr>
            <a:xfrm rot="1963114">
              <a:off x="5684879" y="2506209"/>
              <a:ext cx="1507098" cy="722505"/>
            </a:xfrm>
            <a:prstGeom prst="rect">
              <a:avLst/>
            </a:prstGeom>
            <a:noFill/>
          </p:spPr>
          <p:txBody>
            <a:bodyPr wrap="square" rtlCol="0">
              <a:spAutoFit/>
            </a:bodyPr>
            <a:lstStyle/>
            <a:p>
              <a:pPr>
                <a:lnSpc>
                  <a:spcPct val="130000"/>
                </a:lnSpc>
              </a:pPr>
              <a:r>
                <a:rPr lang="zh-CN" altLang="zh-CN" sz="1050" dirty="0">
                  <a:solidFill>
                    <a:srgbClr val="B195C4"/>
                  </a:solidFill>
                  <a:latin typeface="微软雅黑" panose="020B0503020204020204" charset="-122"/>
                  <a:ea typeface="微软雅黑" panose="020B0503020204020204" charset="-122"/>
                  <a:sym typeface="+mn-ea"/>
                </a:rPr>
                <a:t>请在此添加您的文字内容，请在此添加您的文字内容。</a:t>
              </a:r>
              <a:endParaRPr lang="zh-CN" altLang="zh-CN" sz="1050" kern="0" dirty="0">
                <a:solidFill>
                  <a:srgbClr val="B195C4"/>
                </a:solidFill>
                <a:latin typeface="微软雅黑" panose="020B0503020204020204" charset="-122"/>
                <a:ea typeface="微软雅黑" panose="020B0503020204020204" charset="-122"/>
                <a:cs typeface="Arial" panose="020B0604020202020204" pitchFamily="34" charset="0"/>
                <a:sym typeface="+mn-ea"/>
              </a:endParaRPr>
            </a:p>
          </p:txBody>
        </p:sp>
      </p:gr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754430" y="1360373"/>
            <a:ext cx="1706937" cy="2674963"/>
            <a:chOff x="3754430" y="1360373"/>
            <a:chExt cx="1706937" cy="2674963"/>
          </a:xfrm>
        </p:grpSpPr>
        <p:sp>
          <p:nvSpPr>
            <p:cNvPr id="45" name="Freeform 18"/>
            <p:cNvSpPr>
              <a:spLocks noEditPoints="1"/>
            </p:cNvSpPr>
            <p:nvPr/>
          </p:nvSpPr>
          <p:spPr bwMode="auto">
            <a:xfrm>
              <a:off x="3777855" y="1360373"/>
              <a:ext cx="1660086" cy="1625583"/>
            </a:xfrm>
            <a:prstGeom prst="roundRect">
              <a:avLst/>
            </a:prstGeom>
            <a:blipFill rotWithShape="1">
              <a:blip r:embed="rId2"/>
              <a:stretch>
                <a:fillRect/>
              </a:stretch>
            </a:blipFill>
            <a:ln w="19050">
              <a:noFill/>
            </a:ln>
          </p:spPr>
          <p:txBody>
            <a:bodyPr vert="horz" wrap="square" lIns="68580" tIns="34290" rIns="68580" bIns="34290" numCol="1" anchor="t" anchorCtr="0" compatLnSpc="1"/>
            <a:lstStyle/>
            <a:p>
              <a:endParaRPr lang="en-US" sz="1050">
                <a:solidFill>
                  <a:schemeClr val="bg2">
                    <a:lumMod val="25000"/>
                  </a:schemeClr>
                </a:solidFill>
              </a:endParaRPr>
            </a:p>
          </p:txBody>
        </p:sp>
        <p:sp>
          <p:nvSpPr>
            <p:cNvPr id="73" name="TextBox 76"/>
            <p:cNvSpPr txBox="1"/>
            <p:nvPr/>
          </p:nvSpPr>
          <p:spPr>
            <a:xfrm>
              <a:off x="4099295" y="3281328"/>
              <a:ext cx="1017207" cy="253829"/>
            </a:xfrm>
            <a:prstGeom prst="rect">
              <a:avLst/>
            </a:prstGeom>
            <a:noFill/>
          </p:spPr>
          <p:txBody>
            <a:bodyPr wrap="square" rtlCol="0">
              <a:spAutoFit/>
            </a:bodyPr>
            <a:lstStyle/>
            <a:p>
              <a:pPr algn="ctr"/>
              <a:r>
                <a:rPr lang="zh-CN" altLang="en-US" sz="1050" dirty="0">
                  <a:solidFill>
                    <a:srgbClr val="B195C4"/>
                  </a:solidFill>
                  <a:latin typeface="微软雅黑" panose="020B0503020204020204" charset="-122"/>
                  <a:ea typeface="微软雅黑" panose="020B0503020204020204" charset="-122"/>
                </a:rPr>
                <a:t>添加标题</a:t>
              </a:r>
            </a:p>
          </p:txBody>
        </p:sp>
        <p:sp>
          <p:nvSpPr>
            <p:cNvPr id="74" name="文本框 73"/>
            <p:cNvSpPr txBox="1"/>
            <p:nvPr/>
          </p:nvSpPr>
          <p:spPr>
            <a:xfrm>
              <a:off x="3754430" y="3543050"/>
              <a:ext cx="1706937" cy="492286"/>
            </a:xfrm>
            <a:prstGeom prst="rect">
              <a:avLst/>
            </a:prstGeom>
            <a:noFill/>
          </p:spPr>
          <p:txBody>
            <a:bodyPr wrap="square" rtlCol="0">
              <a:spAutoFit/>
            </a:bodyPr>
            <a:lstStyle/>
            <a:p>
              <a:pPr algn="l">
                <a:lnSpc>
                  <a:spcPct val="130000"/>
                </a:lnSpc>
              </a:pPr>
              <a:r>
                <a:rPr lang="zh-CN" altLang="en-US" sz="1000" dirty="0">
                  <a:solidFill>
                    <a:srgbClr val="B195C4"/>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1000" dirty="0">
                  <a:solidFill>
                    <a:srgbClr val="B195C4"/>
                  </a:solidFill>
                  <a:latin typeface="微软雅黑" panose="020B0503020204020204" charset="-122"/>
                  <a:ea typeface="微软雅黑" panose="020B0503020204020204" charset="-122"/>
                  <a:sym typeface="+mn-ea"/>
                </a:rPr>
                <a:t>请在此添加您的文字内容。</a:t>
              </a:r>
              <a:endParaRPr lang="zh-CN" altLang="zh-CN" sz="1000" dirty="0">
                <a:solidFill>
                  <a:srgbClr val="B195C4"/>
                </a:solidFill>
                <a:latin typeface="微软雅黑" panose="020B0503020204020204" charset="-122"/>
                <a:ea typeface="微软雅黑" panose="020B0503020204020204" charset="-122"/>
                <a:sym typeface="+mn-ea"/>
              </a:endParaRPr>
            </a:p>
          </p:txBody>
        </p:sp>
      </p:grpSp>
      <p:grpSp>
        <p:nvGrpSpPr>
          <p:cNvPr id="5" name="组合 4"/>
          <p:cNvGrpSpPr/>
          <p:nvPr/>
        </p:nvGrpSpPr>
        <p:grpSpPr>
          <a:xfrm>
            <a:off x="6209542" y="1360373"/>
            <a:ext cx="1706937" cy="2674963"/>
            <a:chOff x="6209542" y="1360373"/>
            <a:chExt cx="1706937" cy="2674963"/>
          </a:xfrm>
        </p:grpSpPr>
        <p:sp>
          <p:nvSpPr>
            <p:cNvPr id="46" name="Freeform 17"/>
            <p:cNvSpPr/>
            <p:nvPr/>
          </p:nvSpPr>
          <p:spPr bwMode="auto">
            <a:xfrm>
              <a:off x="6230069" y="1360373"/>
              <a:ext cx="1665882" cy="1625583"/>
            </a:xfrm>
            <a:prstGeom prst="roundRect">
              <a:avLst/>
            </a:prstGeom>
            <a:blipFill rotWithShape="1">
              <a:blip r:embed="rId3"/>
              <a:stretch>
                <a:fillRect/>
              </a:stretch>
            </a:blipFill>
            <a:ln>
              <a:noFill/>
            </a:ln>
          </p:spPr>
          <p:txBody>
            <a:bodyPr vert="horz" wrap="square" lIns="68580" tIns="34290" rIns="68580" bIns="34290" numCol="1" anchor="t" anchorCtr="0" compatLnSpc="1"/>
            <a:lstStyle/>
            <a:p>
              <a:endParaRPr lang="en-US" sz="1050">
                <a:solidFill>
                  <a:schemeClr val="bg2">
                    <a:lumMod val="25000"/>
                  </a:schemeClr>
                </a:solidFill>
              </a:endParaRPr>
            </a:p>
          </p:txBody>
        </p:sp>
        <p:sp>
          <p:nvSpPr>
            <p:cNvPr id="75" name="TextBox 76"/>
            <p:cNvSpPr txBox="1"/>
            <p:nvPr/>
          </p:nvSpPr>
          <p:spPr>
            <a:xfrm>
              <a:off x="6554407" y="3281328"/>
              <a:ext cx="1017207" cy="253829"/>
            </a:xfrm>
            <a:prstGeom prst="rect">
              <a:avLst/>
            </a:prstGeom>
            <a:noFill/>
          </p:spPr>
          <p:txBody>
            <a:bodyPr wrap="square" rtlCol="0">
              <a:spAutoFit/>
            </a:bodyPr>
            <a:lstStyle/>
            <a:p>
              <a:pPr algn="ctr"/>
              <a:r>
                <a:rPr lang="zh-CN" altLang="en-US" sz="1050" dirty="0">
                  <a:solidFill>
                    <a:srgbClr val="EE8398"/>
                  </a:solidFill>
                  <a:latin typeface="微软雅黑" panose="020B0503020204020204" charset="-122"/>
                  <a:ea typeface="微软雅黑" panose="020B0503020204020204" charset="-122"/>
                </a:rPr>
                <a:t>添加标题</a:t>
              </a:r>
            </a:p>
          </p:txBody>
        </p:sp>
        <p:sp>
          <p:nvSpPr>
            <p:cNvPr id="76" name="文本框 75"/>
            <p:cNvSpPr txBox="1"/>
            <p:nvPr/>
          </p:nvSpPr>
          <p:spPr>
            <a:xfrm>
              <a:off x="6209542" y="3543050"/>
              <a:ext cx="1706937" cy="492286"/>
            </a:xfrm>
            <a:prstGeom prst="rect">
              <a:avLst/>
            </a:prstGeom>
            <a:noFill/>
          </p:spPr>
          <p:txBody>
            <a:bodyPr wrap="square" rtlCol="0">
              <a:spAutoFit/>
            </a:bodyPr>
            <a:lstStyle/>
            <a:p>
              <a:pPr algn="l">
                <a:lnSpc>
                  <a:spcPct val="130000"/>
                </a:lnSpc>
              </a:pPr>
              <a:r>
                <a:rPr lang="zh-CN" altLang="en-US" sz="1000" dirty="0">
                  <a:solidFill>
                    <a:srgbClr val="EE8398"/>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1000" dirty="0">
                  <a:solidFill>
                    <a:srgbClr val="EE8398"/>
                  </a:solidFill>
                  <a:latin typeface="微软雅黑" panose="020B0503020204020204" charset="-122"/>
                  <a:ea typeface="微软雅黑" panose="020B0503020204020204" charset="-122"/>
                  <a:sym typeface="+mn-ea"/>
                </a:rPr>
                <a:t>请在此添加您的文字内容。</a:t>
              </a:r>
              <a:endParaRPr lang="zh-CN" altLang="zh-CN" sz="1000" dirty="0">
                <a:solidFill>
                  <a:srgbClr val="EE8398"/>
                </a:solidFill>
                <a:latin typeface="微软雅黑" panose="020B0503020204020204" charset="-122"/>
                <a:ea typeface="微软雅黑" panose="020B0503020204020204" charset="-122"/>
                <a:sym typeface="+mn-ea"/>
              </a:endParaRPr>
            </a:p>
          </p:txBody>
        </p:sp>
      </p:grpSp>
      <p:grpSp>
        <p:nvGrpSpPr>
          <p:cNvPr id="3" name="组合 2"/>
          <p:cNvGrpSpPr/>
          <p:nvPr/>
        </p:nvGrpSpPr>
        <p:grpSpPr>
          <a:xfrm>
            <a:off x="1263577" y="1360788"/>
            <a:ext cx="1740264" cy="2655023"/>
            <a:chOff x="1263577" y="1360788"/>
            <a:chExt cx="1740264" cy="2655023"/>
          </a:xfrm>
        </p:grpSpPr>
        <p:sp>
          <p:nvSpPr>
            <p:cNvPr id="44" name="Freeform 17"/>
            <p:cNvSpPr/>
            <p:nvPr/>
          </p:nvSpPr>
          <p:spPr bwMode="auto">
            <a:xfrm>
              <a:off x="1263577" y="1360788"/>
              <a:ext cx="1665882" cy="1625583"/>
            </a:xfrm>
            <a:prstGeom prst="roundRect">
              <a:avLst/>
            </a:prstGeom>
            <a:blipFill rotWithShape="1">
              <a:blip r:embed="rId4"/>
              <a:stretch>
                <a:fillRect/>
              </a:stretch>
            </a:blipFill>
            <a:ln>
              <a:noFill/>
            </a:ln>
          </p:spPr>
          <p:txBody>
            <a:bodyPr vert="horz" wrap="square" lIns="68580" tIns="34290" rIns="68580" bIns="34290" numCol="1" anchor="t" anchorCtr="0" compatLnSpc="1"/>
            <a:lstStyle/>
            <a:p>
              <a:endParaRPr lang="en-US" sz="1050">
                <a:solidFill>
                  <a:schemeClr val="bg2">
                    <a:lumMod val="25000"/>
                  </a:schemeClr>
                </a:solidFill>
              </a:endParaRPr>
            </a:p>
          </p:txBody>
        </p:sp>
        <p:sp>
          <p:nvSpPr>
            <p:cNvPr id="77" name="TextBox 76"/>
            <p:cNvSpPr txBox="1"/>
            <p:nvPr/>
          </p:nvSpPr>
          <p:spPr>
            <a:xfrm>
              <a:off x="1642252" y="3281328"/>
              <a:ext cx="1017207" cy="253829"/>
            </a:xfrm>
            <a:prstGeom prst="rect">
              <a:avLst/>
            </a:prstGeom>
            <a:noFill/>
          </p:spPr>
          <p:txBody>
            <a:bodyPr wrap="square" rtlCol="0">
              <a:spAutoFit/>
            </a:bodyPr>
            <a:lstStyle/>
            <a:p>
              <a:pPr algn="ctr"/>
              <a:r>
                <a:rPr lang="zh-CN" altLang="en-US" sz="1050" dirty="0">
                  <a:solidFill>
                    <a:srgbClr val="7FBF36"/>
                  </a:solidFill>
                  <a:latin typeface="微软雅黑" panose="020B0503020204020204" charset="-122"/>
                  <a:ea typeface="微软雅黑" panose="020B0503020204020204" charset="-122"/>
                </a:rPr>
                <a:t>添加标题</a:t>
              </a:r>
            </a:p>
          </p:txBody>
        </p:sp>
        <p:sp>
          <p:nvSpPr>
            <p:cNvPr id="78" name="文本框 77"/>
            <p:cNvSpPr txBox="1"/>
            <p:nvPr/>
          </p:nvSpPr>
          <p:spPr>
            <a:xfrm>
              <a:off x="1296904" y="3543050"/>
              <a:ext cx="1706937" cy="472761"/>
            </a:xfrm>
            <a:prstGeom prst="rect">
              <a:avLst/>
            </a:prstGeom>
            <a:noFill/>
          </p:spPr>
          <p:txBody>
            <a:bodyPr wrap="square" rtlCol="0">
              <a:spAutoFit/>
            </a:bodyPr>
            <a:lstStyle/>
            <a:p>
              <a:pPr algn="l">
                <a:lnSpc>
                  <a:spcPct val="130000"/>
                </a:lnSpc>
              </a:pPr>
              <a:r>
                <a:rPr lang="zh-CN" altLang="en-US" sz="1000" dirty="0">
                  <a:solidFill>
                    <a:srgbClr val="7FBF36"/>
                  </a:solidFill>
                  <a:latin typeface="微软雅黑" panose="020B0503020204020204" charset="-122"/>
                  <a:ea typeface="微软雅黑" panose="020B0503020204020204" charset="-122"/>
                  <a:sym typeface="+mn-ea"/>
                </a:rPr>
                <a:t>请在此添加您的文字内容，</a:t>
              </a:r>
            </a:p>
            <a:p>
              <a:pPr algn="l">
                <a:lnSpc>
                  <a:spcPct val="130000"/>
                </a:lnSpc>
              </a:pPr>
              <a:r>
                <a:rPr lang="zh-CN" altLang="en-US" sz="1000" dirty="0">
                  <a:solidFill>
                    <a:srgbClr val="7FBF36"/>
                  </a:solidFill>
                  <a:latin typeface="微软雅黑" panose="020B0503020204020204" charset="-122"/>
                  <a:ea typeface="微软雅黑" panose="020B0503020204020204" charset="-122"/>
                  <a:sym typeface="+mn-ea"/>
                </a:rPr>
                <a:t>请在此添加您的文字内容。</a:t>
              </a:r>
              <a:endParaRPr lang="zh-CN" altLang="zh-CN" sz="1000" dirty="0">
                <a:solidFill>
                  <a:srgbClr val="7FBF36"/>
                </a:solidFill>
                <a:latin typeface="微软雅黑" panose="020B0503020204020204" charset="-122"/>
                <a:ea typeface="微软雅黑" panose="020B0503020204020204" charset="-122"/>
                <a:sym typeface="+mn-ea"/>
              </a:endParaRPr>
            </a:p>
          </p:txBody>
        </p:sp>
      </p:grpSp>
    </p:spTree>
    <p:extLst>
      <p:ext uri="{BB962C8B-B14F-4D97-AF65-F5344CB8AC3E}">
        <p14:creationId xmlns:p14="http://schemas.microsoft.com/office/powerpoint/2010/main" val="129333481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ppt_x"/>
                                          </p:val>
                                        </p:tav>
                                        <p:tav tm="100000">
                                          <p:val>
                                            <p:strVal val="#ppt_x"/>
                                          </p:val>
                                        </p:tav>
                                      </p:tavLst>
                                    </p:anim>
                                    <p:anim calcmode="lin" valueType="num">
                                      <p:cBhvr additive="base">
                                        <p:cTn id="13" dur="75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bwMode="blackWhite">
          <a:xfrm>
            <a:off x="4853531" y="1460500"/>
            <a:ext cx="1084898" cy="1030129"/>
          </a:xfrm>
          <a:custGeom>
            <a:avLst/>
            <a:gdLst>
              <a:gd name="T0" fmla="*/ 491 w 671"/>
              <a:gd name="T1" fmla="*/ 578 h 658"/>
              <a:gd name="T2" fmla="*/ 491 w 671"/>
              <a:gd name="T3" fmla="*/ 657 h 658"/>
              <a:gd name="T4" fmla="*/ 0 w 671"/>
              <a:gd name="T5" fmla="*/ 657 h 658"/>
              <a:gd name="T6" fmla="*/ 0 w 671"/>
              <a:gd name="T7" fmla="*/ 166 h 658"/>
              <a:gd name="T8" fmla="*/ 95 w 671"/>
              <a:gd name="T9" fmla="*/ 166 h 658"/>
              <a:gd name="T10" fmla="*/ 95 w 671"/>
              <a:gd name="T11" fmla="*/ 506 h 658"/>
              <a:gd name="T12" fmla="*/ 602 w 671"/>
              <a:gd name="T13" fmla="*/ 0 h 658"/>
              <a:gd name="T14" fmla="*/ 670 w 671"/>
              <a:gd name="T15" fmla="*/ 63 h 658"/>
              <a:gd name="T16" fmla="*/ 166 w 671"/>
              <a:gd name="T17" fmla="*/ 570 h 658"/>
              <a:gd name="T18" fmla="*/ 491 w 671"/>
              <a:gd name="T19" fmla="*/ 570 h 658"/>
              <a:gd name="T20" fmla="*/ 491 w 671"/>
              <a:gd name="T21" fmla="*/ 657 h 658"/>
              <a:gd name="T22" fmla="*/ 491 w 671"/>
              <a:gd name="T23" fmla="*/ 578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1" h="658">
                <a:moveTo>
                  <a:pt x="491" y="578"/>
                </a:moveTo>
                <a:lnTo>
                  <a:pt x="491" y="657"/>
                </a:lnTo>
                <a:lnTo>
                  <a:pt x="0" y="657"/>
                </a:lnTo>
                <a:lnTo>
                  <a:pt x="0" y="166"/>
                </a:lnTo>
                <a:lnTo>
                  <a:pt x="95" y="166"/>
                </a:lnTo>
                <a:lnTo>
                  <a:pt x="95" y="506"/>
                </a:lnTo>
                <a:lnTo>
                  <a:pt x="602" y="0"/>
                </a:lnTo>
                <a:lnTo>
                  <a:pt x="670" y="63"/>
                </a:lnTo>
                <a:lnTo>
                  <a:pt x="166" y="570"/>
                </a:lnTo>
                <a:lnTo>
                  <a:pt x="491" y="570"/>
                </a:lnTo>
                <a:lnTo>
                  <a:pt x="491" y="657"/>
                </a:lnTo>
                <a:lnTo>
                  <a:pt x="491" y="578"/>
                </a:lnTo>
              </a:path>
            </a:pathLst>
          </a:custGeom>
          <a:solidFill>
            <a:srgbClr val="7FBF36"/>
          </a:solidFill>
          <a:ln w="3175" cap="flat" cmpd="sng" algn="ctr">
            <a:solidFill>
              <a:srgbClr val="D7D7D7"/>
            </a:solidFill>
            <a:prstDash val="solid"/>
          </a:ln>
          <a:effectLst>
            <a:outerShdw blurRad="50800" dist="38100" dir="2700000" algn="tl" rotWithShape="0">
              <a:prstClr val="black">
                <a:alpha val="40000"/>
              </a:prstClr>
            </a:outerShdw>
          </a:effectLst>
        </p:spPr>
        <p:txBody>
          <a:bodyPr lIns="69972" tIns="34986" rIns="69972" bIns="34986" anchor="ctr"/>
          <a:lstStyle/>
          <a:p>
            <a:pPr>
              <a:lnSpc>
                <a:spcPct val="120000"/>
              </a:lnSpc>
              <a:defRPr/>
            </a:pPr>
            <a:endParaRPr lang="zh-CN" altLang="en-US" sz="900" kern="0">
              <a:solidFill>
                <a:srgbClr val="F9F9F9"/>
              </a:solidFill>
              <a:latin typeface="微软雅黑" panose="020B0503020204020204" charset="-122"/>
              <a:ea typeface="微软雅黑" panose="020B0503020204020204" charset="-122"/>
            </a:endParaRPr>
          </a:p>
        </p:txBody>
      </p:sp>
      <p:sp>
        <p:nvSpPr>
          <p:cNvPr id="5" name="Freeform 3"/>
          <p:cNvSpPr/>
          <p:nvPr/>
        </p:nvSpPr>
        <p:spPr bwMode="blackWhite">
          <a:xfrm>
            <a:off x="4853532" y="2972594"/>
            <a:ext cx="1089660" cy="1042511"/>
          </a:xfrm>
          <a:custGeom>
            <a:avLst/>
            <a:gdLst>
              <a:gd name="T0" fmla="*/ 491 w 674"/>
              <a:gd name="T1" fmla="*/ 79 h 666"/>
              <a:gd name="T2" fmla="*/ 491 w 674"/>
              <a:gd name="T3" fmla="*/ 0 h 666"/>
              <a:gd name="T4" fmla="*/ 0 w 674"/>
              <a:gd name="T5" fmla="*/ 0 h 666"/>
              <a:gd name="T6" fmla="*/ 0 w 674"/>
              <a:gd name="T7" fmla="*/ 491 h 666"/>
              <a:gd name="T8" fmla="*/ 95 w 674"/>
              <a:gd name="T9" fmla="*/ 491 h 666"/>
              <a:gd name="T10" fmla="*/ 95 w 674"/>
              <a:gd name="T11" fmla="*/ 159 h 666"/>
              <a:gd name="T12" fmla="*/ 602 w 674"/>
              <a:gd name="T13" fmla="*/ 665 h 666"/>
              <a:gd name="T14" fmla="*/ 673 w 674"/>
              <a:gd name="T15" fmla="*/ 594 h 666"/>
              <a:gd name="T16" fmla="*/ 174 w 674"/>
              <a:gd name="T17" fmla="*/ 95 h 666"/>
              <a:gd name="T18" fmla="*/ 491 w 674"/>
              <a:gd name="T19" fmla="*/ 95 h 666"/>
              <a:gd name="T20" fmla="*/ 491 w 674"/>
              <a:gd name="T21" fmla="*/ 0 h 666"/>
              <a:gd name="T22" fmla="*/ 491 w 674"/>
              <a:gd name="T23" fmla="*/ 7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666">
                <a:moveTo>
                  <a:pt x="491" y="79"/>
                </a:moveTo>
                <a:lnTo>
                  <a:pt x="491" y="0"/>
                </a:lnTo>
                <a:lnTo>
                  <a:pt x="0" y="0"/>
                </a:lnTo>
                <a:lnTo>
                  <a:pt x="0" y="491"/>
                </a:lnTo>
                <a:lnTo>
                  <a:pt x="95" y="491"/>
                </a:lnTo>
                <a:lnTo>
                  <a:pt x="95" y="159"/>
                </a:lnTo>
                <a:lnTo>
                  <a:pt x="602" y="665"/>
                </a:lnTo>
                <a:lnTo>
                  <a:pt x="673" y="594"/>
                </a:lnTo>
                <a:lnTo>
                  <a:pt x="174" y="95"/>
                </a:lnTo>
                <a:lnTo>
                  <a:pt x="491" y="95"/>
                </a:lnTo>
                <a:lnTo>
                  <a:pt x="491" y="0"/>
                </a:lnTo>
                <a:lnTo>
                  <a:pt x="491" y="79"/>
                </a:lnTo>
              </a:path>
            </a:pathLst>
          </a:custGeom>
          <a:solidFill>
            <a:srgbClr val="B195C4"/>
          </a:solidFill>
          <a:ln w="3175" cap="flat" cmpd="sng" algn="ctr">
            <a:solidFill>
              <a:srgbClr val="D7D7D7"/>
            </a:solidFill>
            <a:prstDash val="solid"/>
          </a:ln>
          <a:effectLst>
            <a:outerShdw blurRad="50800" dist="38100" dir="2700000" algn="tl" rotWithShape="0">
              <a:prstClr val="black">
                <a:alpha val="40000"/>
              </a:prstClr>
            </a:outerShdw>
          </a:effectLst>
        </p:spPr>
        <p:txBody>
          <a:bodyPr lIns="69972" tIns="34986" rIns="69972" bIns="34986" anchor="ctr"/>
          <a:lstStyle/>
          <a:p>
            <a:pPr>
              <a:lnSpc>
                <a:spcPct val="120000"/>
              </a:lnSpc>
              <a:defRPr/>
            </a:pPr>
            <a:endParaRPr lang="zh-CN" altLang="en-US" sz="900" kern="0">
              <a:solidFill>
                <a:srgbClr val="F9F9F9"/>
              </a:solidFill>
              <a:latin typeface="微软雅黑" panose="020B0503020204020204" charset="-122"/>
              <a:ea typeface="微软雅黑" panose="020B0503020204020204" charset="-122"/>
            </a:endParaRPr>
          </a:p>
        </p:txBody>
      </p:sp>
      <p:sp>
        <p:nvSpPr>
          <p:cNvPr id="6" name="Freeform 4"/>
          <p:cNvSpPr/>
          <p:nvPr/>
        </p:nvSpPr>
        <p:spPr bwMode="blackWhite">
          <a:xfrm>
            <a:off x="3264762" y="2972594"/>
            <a:ext cx="1099661" cy="1052036"/>
          </a:xfrm>
          <a:custGeom>
            <a:avLst/>
            <a:gdLst>
              <a:gd name="T0" fmla="*/ 184 w 680"/>
              <a:gd name="T1" fmla="*/ 80 h 672"/>
              <a:gd name="T2" fmla="*/ 184 w 680"/>
              <a:gd name="T3" fmla="*/ 0 h 672"/>
              <a:gd name="T4" fmla="*/ 679 w 680"/>
              <a:gd name="T5" fmla="*/ 0 h 672"/>
              <a:gd name="T6" fmla="*/ 679 w 680"/>
              <a:gd name="T7" fmla="*/ 495 h 672"/>
              <a:gd name="T8" fmla="*/ 583 w 680"/>
              <a:gd name="T9" fmla="*/ 495 h 672"/>
              <a:gd name="T10" fmla="*/ 583 w 680"/>
              <a:gd name="T11" fmla="*/ 160 h 672"/>
              <a:gd name="T12" fmla="*/ 72 w 680"/>
              <a:gd name="T13" fmla="*/ 671 h 672"/>
              <a:gd name="T14" fmla="*/ 0 w 680"/>
              <a:gd name="T15" fmla="*/ 599 h 672"/>
              <a:gd name="T16" fmla="*/ 503 w 680"/>
              <a:gd name="T17" fmla="*/ 96 h 672"/>
              <a:gd name="T18" fmla="*/ 184 w 680"/>
              <a:gd name="T19" fmla="*/ 96 h 672"/>
              <a:gd name="T20" fmla="*/ 184 w 680"/>
              <a:gd name="T21"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672">
                <a:moveTo>
                  <a:pt x="184" y="80"/>
                </a:moveTo>
                <a:lnTo>
                  <a:pt x="184" y="0"/>
                </a:lnTo>
                <a:lnTo>
                  <a:pt x="679" y="0"/>
                </a:lnTo>
                <a:lnTo>
                  <a:pt x="679" y="495"/>
                </a:lnTo>
                <a:lnTo>
                  <a:pt x="583" y="495"/>
                </a:lnTo>
                <a:lnTo>
                  <a:pt x="583" y="160"/>
                </a:lnTo>
                <a:lnTo>
                  <a:pt x="72" y="671"/>
                </a:lnTo>
                <a:lnTo>
                  <a:pt x="0" y="599"/>
                </a:lnTo>
                <a:lnTo>
                  <a:pt x="503" y="96"/>
                </a:lnTo>
                <a:lnTo>
                  <a:pt x="184" y="96"/>
                </a:lnTo>
                <a:lnTo>
                  <a:pt x="184" y="0"/>
                </a:lnTo>
              </a:path>
            </a:pathLst>
          </a:custGeom>
          <a:solidFill>
            <a:srgbClr val="3CB9EC"/>
          </a:solidFill>
          <a:ln w="3175" cap="flat" cmpd="sng" algn="ctr">
            <a:solidFill>
              <a:srgbClr val="D7D7D7"/>
            </a:solidFill>
            <a:prstDash val="solid"/>
          </a:ln>
          <a:effectLst>
            <a:outerShdw blurRad="50800" dist="38100" dir="2700000" algn="tl" rotWithShape="0">
              <a:prstClr val="black">
                <a:alpha val="40000"/>
              </a:prstClr>
            </a:outerShdw>
          </a:effectLst>
        </p:spPr>
        <p:txBody>
          <a:bodyPr lIns="69972" tIns="34986" rIns="69972" bIns="34986" anchor="ctr"/>
          <a:lstStyle/>
          <a:p>
            <a:pPr>
              <a:lnSpc>
                <a:spcPct val="120000"/>
              </a:lnSpc>
              <a:defRPr/>
            </a:pPr>
            <a:endParaRPr lang="zh-CN" altLang="en-US" sz="900" kern="0">
              <a:solidFill>
                <a:srgbClr val="F9F9F9"/>
              </a:solidFill>
              <a:latin typeface="微软雅黑" panose="020B0503020204020204" charset="-122"/>
              <a:ea typeface="微软雅黑" panose="020B0503020204020204" charset="-122"/>
            </a:endParaRPr>
          </a:p>
        </p:txBody>
      </p:sp>
      <p:sp>
        <p:nvSpPr>
          <p:cNvPr id="7" name="Freeform 5"/>
          <p:cNvSpPr/>
          <p:nvPr/>
        </p:nvSpPr>
        <p:spPr bwMode="blackWhite">
          <a:xfrm>
            <a:off x="3264762" y="1450499"/>
            <a:ext cx="1099661" cy="1039654"/>
          </a:xfrm>
          <a:custGeom>
            <a:avLst/>
            <a:gdLst>
              <a:gd name="T0" fmla="*/ 184 w 680"/>
              <a:gd name="T1" fmla="*/ 583 h 664"/>
              <a:gd name="T2" fmla="*/ 184 w 680"/>
              <a:gd name="T3" fmla="*/ 663 h 664"/>
              <a:gd name="T4" fmla="*/ 679 w 680"/>
              <a:gd name="T5" fmla="*/ 663 h 664"/>
              <a:gd name="T6" fmla="*/ 679 w 680"/>
              <a:gd name="T7" fmla="*/ 168 h 664"/>
              <a:gd name="T8" fmla="*/ 583 w 680"/>
              <a:gd name="T9" fmla="*/ 168 h 664"/>
              <a:gd name="T10" fmla="*/ 583 w 680"/>
              <a:gd name="T11" fmla="*/ 511 h 664"/>
              <a:gd name="T12" fmla="*/ 72 w 680"/>
              <a:gd name="T13" fmla="*/ 0 h 664"/>
              <a:gd name="T14" fmla="*/ 0 w 680"/>
              <a:gd name="T15" fmla="*/ 72 h 664"/>
              <a:gd name="T16" fmla="*/ 511 w 680"/>
              <a:gd name="T17" fmla="*/ 575 h 664"/>
              <a:gd name="T18" fmla="*/ 184 w 680"/>
              <a:gd name="T19" fmla="*/ 575 h 664"/>
              <a:gd name="T20" fmla="*/ 184 w 680"/>
              <a:gd name="T21" fmla="*/ 663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664">
                <a:moveTo>
                  <a:pt x="184" y="583"/>
                </a:moveTo>
                <a:lnTo>
                  <a:pt x="184" y="663"/>
                </a:lnTo>
                <a:lnTo>
                  <a:pt x="679" y="663"/>
                </a:lnTo>
                <a:lnTo>
                  <a:pt x="679" y="168"/>
                </a:lnTo>
                <a:lnTo>
                  <a:pt x="583" y="168"/>
                </a:lnTo>
                <a:lnTo>
                  <a:pt x="583" y="511"/>
                </a:lnTo>
                <a:lnTo>
                  <a:pt x="72" y="0"/>
                </a:lnTo>
                <a:lnTo>
                  <a:pt x="0" y="72"/>
                </a:lnTo>
                <a:lnTo>
                  <a:pt x="511" y="575"/>
                </a:lnTo>
                <a:lnTo>
                  <a:pt x="184" y="575"/>
                </a:lnTo>
                <a:lnTo>
                  <a:pt x="184" y="663"/>
                </a:lnTo>
              </a:path>
            </a:pathLst>
          </a:custGeom>
          <a:solidFill>
            <a:srgbClr val="EE8398"/>
          </a:solidFill>
          <a:ln w="3175" cap="flat" cmpd="sng" algn="ctr">
            <a:solidFill>
              <a:srgbClr val="D7D7D7"/>
            </a:solidFill>
            <a:prstDash val="solid"/>
          </a:ln>
          <a:effectLst>
            <a:outerShdw blurRad="50800" dist="38100" dir="2700000" algn="tl" rotWithShape="0">
              <a:prstClr val="black">
                <a:alpha val="40000"/>
              </a:prstClr>
            </a:outerShdw>
          </a:effectLst>
        </p:spPr>
        <p:txBody>
          <a:bodyPr lIns="69972" tIns="34986" rIns="69972" bIns="34986" anchor="ctr"/>
          <a:lstStyle/>
          <a:p>
            <a:pPr>
              <a:lnSpc>
                <a:spcPct val="120000"/>
              </a:lnSpc>
              <a:defRPr/>
            </a:pPr>
            <a:endParaRPr lang="zh-CN" altLang="en-US" sz="900" kern="0">
              <a:solidFill>
                <a:srgbClr val="F9F9F9"/>
              </a:solidFill>
              <a:latin typeface="微软雅黑" panose="020B0503020204020204" charset="-122"/>
              <a:ea typeface="微软雅黑" panose="020B0503020204020204" charset="-122"/>
            </a:endParaRPr>
          </a:p>
        </p:txBody>
      </p:sp>
      <p:grpSp>
        <p:nvGrpSpPr>
          <p:cNvPr id="15" name="组合 14"/>
          <p:cNvGrpSpPr/>
          <p:nvPr/>
        </p:nvGrpSpPr>
        <p:grpSpPr>
          <a:xfrm>
            <a:off x="5943192" y="1510507"/>
            <a:ext cx="1244441" cy="849154"/>
            <a:chOff x="12662" y="2745"/>
            <a:chExt cx="2613" cy="1783"/>
          </a:xfrm>
        </p:grpSpPr>
        <p:sp>
          <p:nvSpPr>
            <p:cNvPr id="25" name="TextBox 76"/>
            <p:cNvSpPr txBox="1"/>
            <p:nvPr/>
          </p:nvSpPr>
          <p:spPr>
            <a:xfrm>
              <a:off x="13045" y="2745"/>
              <a:ext cx="2110" cy="521"/>
            </a:xfrm>
            <a:prstGeom prst="rect">
              <a:avLst/>
            </a:prstGeom>
            <a:noFill/>
            <a:effectLst/>
          </p:spPr>
          <p:txBody>
            <a:bodyPr wrap="square" rtlCol="0">
              <a:spAutoFit/>
            </a:bodyPr>
            <a:lstStyle/>
            <a:p>
              <a:r>
                <a:rPr lang="zh-CN" altLang="en-US" sz="1013" dirty="0">
                  <a:solidFill>
                    <a:srgbClr val="7FBF36">
                      <a:alpha val="95000"/>
                    </a:srgbClr>
                  </a:solidFill>
                  <a:latin typeface="微软雅黑" panose="020B0503020204020204" charset="-122"/>
                  <a:ea typeface="微软雅黑" panose="020B0503020204020204" charset="-122"/>
                </a:rPr>
                <a:t>添加标题</a:t>
              </a:r>
            </a:p>
          </p:txBody>
        </p:sp>
        <p:sp>
          <p:nvSpPr>
            <p:cNvPr id="26" name="文本框 25"/>
            <p:cNvSpPr txBox="1"/>
            <p:nvPr/>
          </p:nvSpPr>
          <p:spPr>
            <a:xfrm>
              <a:off x="12662" y="3200"/>
              <a:ext cx="2613" cy="1328"/>
            </a:xfrm>
            <a:prstGeom prst="rect">
              <a:avLst/>
            </a:prstGeom>
            <a:noFill/>
            <a:effectLst/>
          </p:spPr>
          <p:txBody>
            <a:bodyPr wrap="square" rtlCol="0">
              <a:spAutoFit/>
            </a:bodyPr>
            <a:lstStyle/>
            <a:p>
              <a:pPr>
                <a:lnSpc>
                  <a:spcPct val="130000"/>
                </a:lnSpc>
              </a:pPr>
              <a:r>
                <a:rPr lang="zh-CN" altLang="zh-CN" sz="900" dirty="0">
                  <a:solidFill>
                    <a:srgbClr val="7FBF36"/>
                  </a:solidFill>
                  <a:latin typeface="微软雅黑" panose="020B0503020204020204" charset="-122"/>
                  <a:ea typeface="微软雅黑" panose="020B0503020204020204" charset="-122"/>
                  <a:sym typeface="+mn-ea"/>
                </a:rPr>
                <a:t>请在此添加您的文字内容，请在此添加您的文字内容。</a:t>
              </a:r>
            </a:p>
          </p:txBody>
        </p:sp>
      </p:grpSp>
      <p:grpSp>
        <p:nvGrpSpPr>
          <p:cNvPr id="13" name="组合 12"/>
          <p:cNvGrpSpPr/>
          <p:nvPr/>
        </p:nvGrpSpPr>
        <p:grpSpPr>
          <a:xfrm>
            <a:off x="5943192" y="2907824"/>
            <a:ext cx="1244441" cy="849154"/>
            <a:chOff x="12662" y="5679"/>
            <a:chExt cx="2613" cy="1783"/>
          </a:xfrm>
        </p:grpSpPr>
        <p:sp>
          <p:nvSpPr>
            <p:cNvPr id="2" name="TextBox 76"/>
            <p:cNvSpPr txBox="1"/>
            <p:nvPr/>
          </p:nvSpPr>
          <p:spPr>
            <a:xfrm>
              <a:off x="13045" y="5679"/>
              <a:ext cx="2110" cy="521"/>
            </a:xfrm>
            <a:prstGeom prst="rect">
              <a:avLst/>
            </a:prstGeom>
            <a:noFill/>
            <a:effectLst/>
          </p:spPr>
          <p:txBody>
            <a:bodyPr wrap="square" rtlCol="0">
              <a:spAutoFit/>
            </a:bodyPr>
            <a:lstStyle/>
            <a:p>
              <a:r>
                <a:rPr lang="zh-CN" altLang="en-US" sz="1013" dirty="0">
                  <a:solidFill>
                    <a:srgbClr val="B195C4">
                      <a:alpha val="95000"/>
                    </a:srgbClr>
                  </a:solidFill>
                  <a:latin typeface="微软雅黑" panose="020B0503020204020204" charset="-122"/>
                  <a:ea typeface="微软雅黑" panose="020B0503020204020204" charset="-122"/>
                </a:rPr>
                <a:t>添加标题</a:t>
              </a:r>
            </a:p>
          </p:txBody>
        </p:sp>
        <p:sp>
          <p:nvSpPr>
            <p:cNvPr id="3" name="文本框 2"/>
            <p:cNvSpPr txBox="1"/>
            <p:nvPr/>
          </p:nvSpPr>
          <p:spPr>
            <a:xfrm>
              <a:off x="12662" y="6134"/>
              <a:ext cx="2613" cy="1328"/>
            </a:xfrm>
            <a:prstGeom prst="rect">
              <a:avLst/>
            </a:prstGeom>
            <a:noFill/>
            <a:effectLst/>
          </p:spPr>
          <p:txBody>
            <a:bodyPr wrap="square" rtlCol="0">
              <a:spAutoFit/>
            </a:bodyPr>
            <a:lstStyle/>
            <a:p>
              <a:pPr>
                <a:lnSpc>
                  <a:spcPct val="130000"/>
                </a:lnSpc>
              </a:pPr>
              <a:r>
                <a:rPr lang="zh-CN" altLang="zh-CN" sz="900" dirty="0">
                  <a:solidFill>
                    <a:srgbClr val="B195C4"/>
                  </a:solidFill>
                  <a:latin typeface="微软雅黑" panose="020B0503020204020204" charset="-122"/>
                  <a:ea typeface="微软雅黑" panose="020B0503020204020204" charset="-122"/>
                  <a:sym typeface="+mn-ea"/>
                </a:rPr>
                <a:t>请在此添加您的文字内容，请在此添加您的文字内容。</a:t>
              </a:r>
            </a:p>
          </p:txBody>
        </p:sp>
      </p:grpSp>
      <p:grpSp>
        <p:nvGrpSpPr>
          <p:cNvPr id="14" name="组合 13"/>
          <p:cNvGrpSpPr/>
          <p:nvPr/>
        </p:nvGrpSpPr>
        <p:grpSpPr>
          <a:xfrm>
            <a:off x="2027940" y="2907824"/>
            <a:ext cx="1253490" cy="849154"/>
            <a:chOff x="4406" y="5679"/>
            <a:chExt cx="2632" cy="1783"/>
          </a:xfrm>
        </p:grpSpPr>
        <p:sp>
          <p:nvSpPr>
            <p:cNvPr id="9" name="TextBox 76"/>
            <p:cNvSpPr txBox="1"/>
            <p:nvPr/>
          </p:nvSpPr>
          <p:spPr>
            <a:xfrm>
              <a:off x="4789" y="5679"/>
              <a:ext cx="2110" cy="521"/>
            </a:xfrm>
            <a:prstGeom prst="rect">
              <a:avLst/>
            </a:prstGeom>
            <a:noFill/>
            <a:effectLst/>
          </p:spPr>
          <p:txBody>
            <a:bodyPr wrap="square" rtlCol="0">
              <a:spAutoFit/>
            </a:bodyPr>
            <a:lstStyle/>
            <a:p>
              <a:r>
                <a:rPr lang="zh-CN" altLang="en-US" sz="1013" dirty="0">
                  <a:solidFill>
                    <a:srgbClr val="3CB9EC">
                      <a:alpha val="95000"/>
                    </a:srgbClr>
                  </a:solidFill>
                  <a:latin typeface="微软雅黑" panose="020B0503020204020204" charset="-122"/>
                  <a:ea typeface="微软雅黑" panose="020B0503020204020204" charset="-122"/>
                </a:rPr>
                <a:t>添加标题</a:t>
              </a:r>
            </a:p>
          </p:txBody>
        </p:sp>
        <p:sp>
          <p:nvSpPr>
            <p:cNvPr id="10" name="文本框 9"/>
            <p:cNvSpPr txBox="1"/>
            <p:nvPr/>
          </p:nvSpPr>
          <p:spPr>
            <a:xfrm>
              <a:off x="4406" y="6134"/>
              <a:ext cx="2632" cy="1328"/>
            </a:xfrm>
            <a:prstGeom prst="rect">
              <a:avLst/>
            </a:prstGeom>
            <a:noFill/>
            <a:effectLst/>
          </p:spPr>
          <p:txBody>
            <a:bodyPr wrap="square" rtlCol="0">
              <a:spAutoFit/>
            </a:bodyPr>
            <a:lstStyle/>
            <a:p>
              <a:pPr>
                <a:lnSpc>
                  <a:spcPct val="130000"/>
                </a:lnSpc>
              </a:pPr>
              <a:r>
                <a:rPr lang="zh-CN" altLang="zh-CN" sz="900" dirty="0">
                  <a:solidFill>
                    <a:srgbClr val="3CB9EC"/>
                  </a:solidFill>
                  <a:latin typeface="微软雅黑" panose="020B0503020204020204" charset="-122"/>
                  <a:ea typeface="微软雅黑" panose="020B0503020204020204" charset="-122"/>
                  <a:sym typeface="+mn-ea"/>
                </a:rPr>
                <a:t>请在此添加您的文字内容，请在此添加您的文字内容。</a:t>
              </a:r>
            </a:p>
          </p:txBody>
        </p:sp>
      </p:grpSp>
      <p:grpSp>
        <p:nvGrpSpPr>
          <p:cNvPr id="16" name="组合 15"/>
          <p:cNvGrpSpPr/>
          <p:nvPr/>
        </p:nvGrpSpPr>
        <p:grpSpPr>
          <a:xfrm>
            <a:off x="2027941" y="1510507"/>
            <a:ext cx="1187291" cy="849154"/>
            <a:chOff x="4441" y="2896"/>
            <a:chExt cx="2493" cy="1783"/>
          </a:xfrm>
        </p:grpSpPr>
        <p:sp>
          <p:nvSpPr>
            <p:cNvPr id="11" name="TextBox 76"/>
            <p:cNvSpPr txBox="1"/>
            <p:nvPr/>
          </p:nvSpPr>
          <p:spPr>
            <a:xfrm>
              <a:off x="4824" y="2896"/>
              <a:ext cx="2110" cy="521"/>
            </a:xfrm>
            <a:prstGeom prst="rect">
              <a:avLst/>
            </a:prstGeom>
            <a:noFill/>
            <a:effectLst/>
          </p:spPr>
          <p:txBody>
            <a:bodyPr wrap="square" rtlCol="0">
              <a:spAutoFit/>
            </a:bodyPr>
            <a:lstStyle/>
            <a:p>
              <a:r>
                <a:rPr lang="zh-CN" altLang="en-US" sz="1013" dirty="0">
                  <a:solidFill>
                    <a:srgbClr val="EE8398">
                      <a:alpha val="95000"/>
                    </a:srgbClr>
                  </a:solidFill>
                  <a:latin typeface="微软雅黑" panose="020B0503020204020204" charset="-122"/>
                  <a:ea typeface="微软雅黑" panose="020B0503020204020204" charset="-122"/>
                </a:rPr>
                <a:t>添加标题</a:t>
              </a:r>
            </a:p>
          </p:txBody>
        </p:sp>
        <p:sp>
          <p:nvSpPr>
            <p:cNvPr id="12" name="文本框 11"/>
            <p:cNvSpPr txBox="1"/>
            <p:nvPr/>
          </p:nvSpPr>
          <p:spPr>
            <a:xfrm>
              <a:off x="4441" y="3351"/>
              <a:ext cx="2493" cy="1328"/>
            </a:xfrm>
            <a:prstGeom prst="rect">
              <a:avLst/>
            </a:prstGeom>
            <a:noFill/>
            <a:effectLst/>
          </p:spPr>
          <p:txBody>
            <a:bodyPr wrap="square" rtlCol="0">
              <a:spAutoFit/>
            </a:bodyPr>
            <a:lstStyle/>
            <a:p>
              <a:pPr>
                <a:lnSpc>
                  <a:spcPct val="130000"/>
                </a:lnSpc>
              </a:pPr>
              <a:r>
                <a:rPr lang="zh-CN" altLang="zh-CN" sz="900" dirty="0">
                  <a:solidFill>
                    <a:srgbClr val="EE8398"/>
                  </a:solidFill>
                  <a:latin typeface="微软雅黑" panose="020B0503020204020204" charset="-122"/>
                  <a:ea typeface="微软雅黑" panose="020B0503020204020204" charset="-122"/>
                  <a:sym typeface="+mn-ea"/>
                </a:rPr>
                <a:t>请在此添加您的文字内容，请在此添加您的文字内容。</a:t>
              </a:r>
            </a:p>
          </p:txBody>
        </p:sp>
      </p:grpSp>
    </p:spTree>
    <p:extLst>
      <p:ext uri="{BB962C8B-B14F-4D97-AF65-F5344CB8AC3E}">
        <p14:creationId xmlns:p14="http://schemas.microsoft.com/office/powerpoint/2010/main" val="428467866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strVal val="#ppt_h"/>
                                          </p:val>
                                        </p:tav>
                                        <p:tav tm="100000">
                                          <p:val>
                                            <p:strVal val="#ppt_h"/>
                                          </p:val>
                                        </p:tav>
                                      </p:tavLst>
                                    </p:anim>
                                  </p:childTnLst>
                                </p:cTn>
                              </p:par>
                            </p:childTnLst>
                          </p:cTn>
                        </p:par>
                        <p:par>
                          <p:cTn id="26" fill="hold">
                            <p:stCondLst>
                              <p:cond delay="1000"/>
                            </p:stCondLst>
                            <p:childTnLst>
                              <p:par>
                                <p:cTn id="27" presetID="17" presetClass="entr" presetSubtype="1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1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strVal val="#ppt_h"/>
                                          </p:val>
                                        </p:tav>
                                        <p:tav tm="100000">
                                          <p:val>
                                            <p:strVal val="#ppt_h"/>
                                          </p:val>
                                        </p:tav>
                                      </p:tavLst>
                                    </p:anim>
                                  </p:childTnLst>
                                </p:cTn>
                              </p:par>
                            </p:childTnLst>
                          </p:cTn>
                        </p:par>
                        <p:par>
                          <p:cTn id="36" fill="hold">
                            <p:stCondLst>
                              <p:cond delay="2000"/>
                            </p:stCondLst>
                            <p:childTnLst>
                              <p:par>
                                <p:cTn id="37" presetID="17" presetClass="entr" presetSubtype="1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7"/>
          <p:cNvSpPr/>
          <p:nvPr/>
        </p:nvSpPr>
        <p:spPr>
          <a:xfrm>
            <a:off x="4266317" y="1748848"/>
            <a:ext cx="1210588" cy="400110"/>
          </a:xfrm>
          <a:prstGeom prst="rect">
            <a:avLst/>
          </a:prstGeom>
          <a:noFill/>
          <a:ln w="9525">
            <a:noFill/>
          </a:ln>
        </p:spPr>
        <p:txBody>
          <a:bodyPr wrap="none">
            <a:spAutoFit/>
          </a:bodyPr>
          <a:lstStyle/>
          <a:p>
            <a:pPr lvl="0" algn="ctr" eaLnBrk="1" hangingPunct="1"/>
            <a:r>
              <a:rPr lang="zh-CN" altLang="en-US" sz="2000" b="1" dirty="0">
                <a:solidFill>
                  <a:srgbClr val="5DA4D9"/>
                </a:solidFill>
                <a:latin typeface="Impact" panose="020B0806030902050204" pitchFamily="34" charset="0"/>
                <a:ea typeface="微软雅黑" panose="020B0503020204020204" charset="-122"/>
                <a:sym typeface="Impact" panose="020B0806030902050204" pitchFamily="34" charset="0"/>
              </a:rPr>
              <a:t>添加标题</a:t>
            </a:r>
          </a:p>
        </p:txBody>
      </p:sp>
      <p:sp>
        <p:nvSpPr>
          <p:cNvPr id="13" name="矩形 8"/>
          <p:cNvSpPr/>
          <p:nvPr/>
        </p:nvSpPr>
        <p:spPr>
          <a:xfrm>
            <a:off x="4298983" y="2148460"/>
            <a:ext cx="3926350" cy="673005"/>
          </a:xfrm>
          <a:prstGeom prst="rect">
            <a:avLst/>
          </a:prstGeom>
          <a:noFill/>
          <a:ln w="9525">
            <a:noFill/>
          </a:ln>
        </p:spPr>
        <p:txBody>
          <a:bodyPr wrap="square">
            <a:spAutoFit/>
          </a:bodyPr>
          <a:lstStyle/>
          <a:p>
            <a:pPr>
              <a:lnSpc>
                <a:spcPct val="130000"/>
              </a:lnSpc>
            </a:pPr>
            <a:r>
              <a:rPr lang="zh-CN" altLang="en-US" sz="1000" dirty="0">
                <a:solidFill>
                  <a:schemeClr val="bg2">
                    <a:lumMod val="25000"/>
                  </a:schemeClr>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请在此添加您的文字内容，请在此添加您的文字内容。请在此添加您的文字内容，请在此添加您的文字内容。请在此添加您的文字内容，请在此添加您的文字内容。。</a:t>
            </a:r>
            <a:endParaRPr lang="zh-CN" altLang="x-none" sz="1000" dirty="0">
              <a:solidFill>
                <a:schemeClr val="bg2">
                  <a:lumMod val="25000"/>
                </a:schemeClr>
              </a:solidFill>
              <a:latin typeface="微软雅黑" panose="020B0503020204020204" charset="-122"/>
              <a:ea typeface="微软雅黑" panose="020B0503020204020204" charset="-122"/>
              <a:sym typeface="+mn-ea"/>
            </a:endParaRPr>
          </a:p>
        </p:txBody>
      </p:sp>
      <p:grpSp>
        <p:nvGrpSpPr>
          <p:cNvPr id="5" name="组合 4"/>
          <p:cNvGrpSpPr/>
          <p:nvPr/>
        </p:nvGrpSpPr>
        <p:grpSpPr>
          <a:xfrm>
            <a:off x="1193709" y="1698173"/>
            <a:ext cx="1102048" cy="987959"/>
            <a:chOff x="1193709" y="1698173"/>
            <a:chExt cx="1102048" cy="987959"/>
          </a:xfrm>
        </p:grpSpPr>
        <p:sp>
          <p:nvSpPr>
            <p:cNvPr id="3" name="圆角矩形 3"/>
            <p:cNvSpPr/>
            <p:nvPr/>
          </p:nvSpPr>
          <p:spPr>
            <a:xfrm>
              <a:off x="1193709" y="1698173"/>
              <a:ext cx="1102048" cy="987959"/>
            </a:xfrm>
            <a:prstGeom prst="roundRect">
              <a:avLst>
                <a:gd name="adj" fmla="val 16667"/>
              </a:avLst>
            </a:prstGeom>
            <a:solidFill>
              <a:srgbClr val="B195C4"/>
            </a:solidFill>
            <a:ln w="9525">
              <a:noFill/>
            </a:ln>
            <a:effectLst>
              <a:outerShdw blurRad="50800" dist="38100" dir="5400000" algn="t" rotWithShape="0">
                <a:prstClr val="black">
                  <a:alpha val="40000"/>
                </a:prstClr>
              </a:outerShdw>
            </a:effectLst>
          </p:spPr>
          <p:txBody>
            <a:bodyPr anchor="ctr"/>
            <a:lstStyle/>
            <a:p>
              <a:pPr lvl="0" algn="ctr" eaLnBrk="1" hangingPunct="1"/>
              <a:endParaRPr lang="zh-CN" altLang="en-US" sz="1200" dirty="0">
                <a:solidFill>
                  <a:srgbClr val="FFFFFF"/>
                </a:solidFill>
                <a:latin typeface="Calibri" panose="020F0502020204030204" charset="0"/>
                <a:ea typeface="宋体" panose="02010600030101010101" pitchFamily="2" charset="-122"/>
              </a:endParaRPr>
            </a:p>
          </p:txBody>
        </p:sp>
        <p:sp>
          <p:nvSpPr>
            <p:cNvPr id="16" name="Freeform 10"/>
            <p:cNvSpPr>
              <a:spLocks noEditPoints="1"/>
            </p:cNvSpPr>
            <p:nvPr/>
          </p:nvSpPr>
          <p:spPr bwMode="auto">
            <a:xfrm>
              <a:off x="1553575" y="2021020"/>
              <a:ext cx="382926" cy="341659"/>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51428" tIns="25714" rIns="51428" bIns="25714" numCol="1" anchor="t" anchorCtr="0" compatLnSpc="1"/>
            <a:lstStyle/>
            <a:p>
              <a:endParaRPr lang="zh-CN" altLang="en-US" sz="1200"/>
            </a:p>
          </p:txBody>
        </p:sp>
      </p:grpSp>
      <p:grpSp>
        <p:nvGrpSpPr>
          <p:cNvPr id="9" name="组合 8"/>
          <p:cNvGrpSpPr/>
          <p:nvPr/>
        </p:nvGrpSpPr>
        <p:grpSpPr>
          <a:xfrm>
            <a:off x="2418949" y="2796579"/>
            <a:ext cx="1102048" cy="987959"/>
            <a:chOff x="2418949" y="2796579"/>
            <a:chExt cx="1102048" cy="987959"/>
          </a:xfrm>
        </p:grpSpPr>
        <p:sp>
          <p:nvSpPr>
            <p:cNvPr id="8" name="圆角矩形 5"/>
            <p:cNvSpPr/>
            <p:nvPr/>
          </p:nvSpPr>
          <p:spPr>
            <a:xfrm>
              <a:off x="2418949" y="2796579"/>
              <a:ext cx="1102048" cy="987959"/>
            </a:xfrm>
            <a:prstGeom prst="roundRect">
              <a:avLst>
                <a:gd name="adj" fmla="val 16667"/>
              </a:avLst>
            </a:prstGeom>
            <a:solidFill>
              <a:srgbClr val="3CB9EC"/>
            </a:solidFill>
            <a:ln w="9525">
              <a:noFill/>
            </a:ln>
            <a:effectLst>
              <a:outerShdw blurRad="50800" dist="38100" dir="5400000" algn="t" rotWithShape="0">
                <a:prstClr val="black">
                  <a:alpha val="40000"/>
                </a:prstClr>
              </a:outerShdw>
            </a:effectLst>
          </p:spPr>
          <p:txBody>
            <a:bodyPr anchor="ctr"/>
            <a:lstStyle/>
            <a:p>
              <a:pPr lvl="0" algn="ctr" eaLnBrk="1" hangingPunct="1"/>
              <a:endParaRPr lang="zh-CN" altLang="en-US" sz="1200" dirty="0">
                <a:solidFill>
                  <a:srgbClr val="FFFFFF"/>
                </a:solidFill>
                <a:latin typeface="Calibri" panose="020F0502020204030204" charset="0"/>
                <a:ea typeface="宋体" panose="02010600030101010101" pitchFamily="2" charset="-122"/>
              </a:endParaRPr>
            </a:p>
          </p:txBody>
        </p:sp>
        <p:sp>
          <p:nvSpPr>
            <p:cNvPr id="17" name="Freeform 27"/>
            <p:cNvSpPr>
              <a:spLocks noEditPoints="1"/>
            </p:cNvSpPr>
            <p:nvPr/>
          </p:nvSpPr>
          <p:spPr bwMode="auto">
            <a:xfrm>
              <a:off x="2780634" y="3140666"/>
              <a:ext cx="378677" cy="299787"/>
            </a:xfrm>
            <a:custGeom>
              <a:avLst/>
              <a:gdLst>
                <a:gd name="T0" fmla="*/ 284 w 683"/>
                <a:gd name="T1" fmla="*/ 381 h 601"/>
                <a:gd name="T2" fmla="*/ 595 w 683"/>
                <a:gd name="T3" fmla="*/ 392 h 601"/>
                <a:gd name="T4" fmla="*/ 589 w 683"/>
                <a:gd name="T5" fmla="*/ 359 h 601"/>
                <a:gd name="T6" fmla="*/ 285 w 683"/>
                <a:gd name="T7" fmla="*/ 371 h 601"/>
                <a:gd name="T8" fmla="*/ 589 w 683"/>
                <a:gd name="T9" fmla="*/ 359 h 601"/>
                <a:gd name="T10" fmla="*/ 282 w 683"/>
                <a:gd name="T11" fmla="*/ 338 h 601"/>
                <a:gd name="T12" fmla="*/ 591 w 683"/>
                <a:gd name="T13" fmla="*/ 349 h 601"/>
                <a:gd name="T14" fmla="*/ 269 w 683"/>
                <a:gd name="T15" fmla="*/ 324 h 601"/>
                <a:gd name="T16" fmla="*/ 607 w 683"/>
                <a:gd name="T17" fmla="*/ 408 h 601"/>
                <a:gd name="T18" fmla="*/ 261 w 683"/>
                <a:gd name="T19" fmla="*/ 432 h 601"/>
                <a:gd name="T20" fmla="*/ 242 w 683"/>
                <a:gd name="T21" fmla="*/ 316 h 601"/>
                <a:gd name="T22" fmla="*/ 607 w 683"/>
                <a:gd name="T23" fmla="*/ 300 h 601"/>
                <a:gd name="T24" fmla="*/ 269 w 683"/>
                <a:gd name="T25" fmla="*/ 324 h 601"/>
                <a:gd name="T26" fmla="*/ 345 w 683"/>
                <a:gd name="T27" fmla="*/ 39 h 601"/>
                <a:gd name="T28" fmla="*/ 335 w 683"/>
                <a:gd name="T29" fmla="*/ 3 h 601"/>
                <a:gd name="T30" fmla="*/ 350 w 683"/>
                <a:gd name="T31" fmla="*/ 1 h 601"/>
                <a:gd name="T32" fmla="*/ 411 w 683"/>
                <a:gd name="T33" fmla="*/ 39 h 601"/>
                <a:gd name="T34" fmla="*/ 367 w 683"/>
                <a:gd name="T35" fmla="*/ 56 h 601"/>
                <a:gd name="T36" fmla="*/ 366 w 683"/>
                <a:gd name="T37" fmla="*/ 105 h 601"/>
                <a:gd name="T38" fmla="*/ 353 w 683"/>
                <a:gd name="T39" fmla="*/ 218 h 601"/>
                <a:gd name="T40" fmla="*/ 380 w 683"/>
                <a:gd name="T41" fmla="*/ 107 h 601"/>
                <a:gd name="T42" fmla="*/ 486 w 683"/>
                <a:gd name="T43" fmla="*/ 87 h 601"/>
                <a:gd name="T44" fmla="*/ 441 w 683"/>
                <a:gd name="T45" fmla="*/ 285 h 601"/>
                <a:gd name="T46" fmla="*/ 406 w 683"/>
                <a:gd name="T47" fmla="*/ 285 h 601"/>
                <a:gd name="T48" fmla="*/ 361 w 683"/>
                <a:gd name="T49" fmla="*/ 87 h 601"/>
                <a:gd name="T50" fmla="*/ 430 w 683"/>
                <a:gd name="T51" fmla="*/ 30 h 601"/>
                <a:gd name="T52" fmla="*/ 429 w 683"/>
                <a:gd name="T53" fmla="*/ 88 h 601"/>
                <a:gd name="T54" fmla="*/ 237 w 683"/>
                <a:gd name="T55" fmla="*/ 540 h 601"/>
                <a:gd name="T56" fmla="*/ 637 w 683"/>
                <a:gd name="T57" fmla="*/ 553 h 601"/>
                <a:gd name="T58" fmla="*/ 237 w 683"/>
                <a:gd name="T59" fmla="*/ 540 h 601"/>
                <a:gd name="T60" fmla="*/ 634 w 683"/>
                <a:gd name="T61" fmla="*/ 515 h 601"/>
                <a:gd name="T62" fmla="*/ 239 w 683"/>
                <a:gd name="T63" fmla="*/ 528 h 601"/>
                <a:gd name="T64" fmla="*/ 231 w 683"/>
                <a:gd name="T65" fmla="*/ 491 h 601"/>
                <a:gd name="T66" fmla="*/ 635 w 683"/>
                <a:gd name="T67" fmla="*/ 504 h 601"/>
                <a:gd name="T68" fmla="*/ 231 w 683"/>
                <a:gd name="T69" fmla="*/ 491 h 601"/>
                <a:gd name="T70" fmla="*/ 652 w 683"/>
                <a:gd name="T71" fmla="*/ 570 h 601"/>
                <a:gd name="T72" fmla="*/ 219 w 683"/>
                <a:gd name="T73" fmla="*/ 598 h 601"/>
                <a:gd name="T74" fmla="*/ 683 w 683"/>
                <a:gd name="T75" fmla="*/ 580 h 601"/>
                <a:gd name="T76" fmla="*/ 662 w 683"/>
                <a:gd name="T77" fmla="*/ 447 h 601"/>
                <a:gd name="T78" fmla="*/ 219 w 683"/>
                <a:gd name="T79" fmla="*/ 475 h 601"/>
                <a:gd name="T80" fmla="*/ 223 w 683"/>
                <a:gd name="T81" fmla="*/ 189 h 601"/>
                <a:gd name="T82" fmla="*/ 103 w 683"/>
                <a:gd name="T83" fmla="*/ 549 h 601"/>
                <a:gd name="T84" fmla="*/ 223 w 683"/>
                <a:gd name="T85" fmla="*/ 189 h 601"/>
                <a:gd name="T86" fmla="*/ 72 w 683"/>
                <a:gd name="T87" fmla="*/ 534 h 601"/>
                <a:gd name="T88" fmla="*/ 213 w 683"/>
                <a:gd name="T89" fmla="*/ 187 h 601"/>
                <a:gd name="T90" fmla="*/ 183 w 683"/>
                <a:gd name="T91" fmla="*/ 168 h 601"/>
                <a:gd name="T92" fmla="*/ 62 w 683"/>
                <a:gd name="T93" fmla="*/ 531 h 601"/>
                <a:gd name="T94" fmla="*/ 183 w 683"/>
                <a:gd name="T95" fmla="*/ 168 h 601"/>
                <a:gd name="T96" fmla="*/ 114 w 683"/>
                <a:gd name="T97" fmla="*/ 568 h 601"/>
                <a:gd name="T98" fmla="*/ 280 w 683"/>
                <a:gd name="T99" fmla="*/ 192 h 601"/>
                <a:gd name="T100" fmla="*/ 112 w 683"/>
                <a:gd name="T101" fmla="*/ 597 h 601"/>
                <a:gd name="T102" fmla="*/ 4 w 683"/>
                <a:gd name="T103" fmla="*/ 536 h 601"/>
                <a:gd name="T104" fmla="*/ 173 w 683"/>
                <a:gd name="T105" fmla="*/ 1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3" h="601">
                  <a:moveTo>
                    <a:pt x="591" y="381"/>
                  </a:moveTo>
                  <a:lnTo>
                    <a:pt x="284" y="381"/>
                  </a:lnTo>
                  <a:cubicBezTo>
                    <a:pt x="284" y="385"/>
                    <a:pt x="283" y="389"/>
                    <a:pt x="282" y="392"/>
                  </a:cubicBezTo>
                  <a:lnTo>
                    <a:pt x="595" y="392"/>
                  </a:lnTo>
                  <a:cubicBezTo>
                    <a:pt x="593" y="389"/>
                    <a:pt x="592" y="385"/>
                    <a:pt x="591" y="381"/>
                  </a:cubicBezTo>
                  <a:close/>
                  <a:moveTo>
                    <a:pt x="589" y="359"/>
                  </a:moveTo>
                  <a:lnTo>
                    <a:pt x="285" y="359"/>
                  </a:lnTo>
                  <a:cubicBezTo>
                    <a:pt x="285" y="363"/>
                    <a:pt x="285" y="367"/>
                    <a:pt x="285" y="371"/>
                  </a:cubicBezTo>
                  <a:lnTo>
                    <a:pt x="589" y="371"/>
                  </a:lnTo>
                  <a:cubicBezTo>
                    <a:pt x="588" y="367"/>
                    <a:pt x="588" y="363"/>
                    <a:pt x="589" y="359"/>
                  </a:cubicBezTo>
                  <a:close/>
                  <a:moveTo>
                    <a:pt x="595" y="338"/>
                  </a:moveTo>
                  <a:lnTo>
                    <a:pt x="282" y="338"/>
                  </a:lnTo>
                  <a:cubicBezTo>
                    <a:pt x="283" y="342"/>
                    <a:pt x="284" y="345"/>
                    <a:pt x="284" y="349"/>
                  </a:cubicBezTo>
                  <a:lnTo>
                    <a:pt x="591" y="349"/>
                  </a:lnTo>
                  <a:cubicBezTo>
                    <a:pt x="592" y="345"/>
                    <a:pt x="593" y="341"/>
                    <a:pt x="595" y="338"/>
                  </a:cubicBezTo>
                  <a:close/>
                  <a:moveTo>
                    <a:pt x="269" y="324"/>
                  </a:moveTo>
                  <a:lnTo>
                    <a:pt x="269" y="408"/>
                  </a:lnTo>
                  <a:lnTo>
                    <a:pt x="607" y="408"/>
                  </a:lnTo>
                  <a:lnTo>
                    <a:pt x="607" y="432"/>
                  </a:lnTo>
                  <a:lnTo>
                    <a:pt x="261" y="432"/>
                  </a:lnTo>
                  <a:cubicBezTo>
                    <a:pt x="251" y="432"/>
                    <a:pt x="242" y="425"/>
                    <a:pt x="242" y="416"/>
                  </a:cubicBezTo>
                  <a:lnTo>
                    <a:pt x="242" y="316"/>
                  </a:lnTo>
                  <a:cubicBezTo>
                    <a:pt x="242" y="307"/>
                    <a:pt x="251" y="300"/>
                    <a:pt x="261" y="300"/>
                  </a:cubicBezTo>
                  <a:lnTo>
                    <a:pt x="607" y="300"/>
                  </a:lnTo>
                  <a:lnTo>
                    <a:pt x="607" y="324"/>
                  </a:lnTo>
                  <a:lnTo>
                    <a:pt x="269" y="324"/>
                  </a:lnTo>
                  <a:close/>
                  <a:moveTo>
                    <a:pt x="367" y="56"/>
                  </a:moveTo>
                  <a:cubicBezTo>
                    <a:pt x="354" y="55"/>
                    <a:pt x="348" y="48"/>
                    <a:pt x="345" y="39"/>
                  </a:cubicBezTo>
                  <a:cubicBezTo>
                    <a:pt x="342" y="31"/>
                    <a:pt x="343" y="26"/>
                    <a:pt x="343" y="18"/>
                  </a:cubicBezTo>
                  <a:cubicBezTo>
                    <a:pt x="342" y="8"/>
                    <a:pt x="336" y="5"/>
                    <a:pt x="335" y="3"/>
                  </a:cubicBezTo>
                  <a:cubicBezTo>
                    <a:pt x="335" y="2"/>
                    <a:pt x="337" y="1"/>
                    <a:pt x="341" y="1"/>
                  </a:cubicBezTo>
                  <a:cubicBezTo>
                    <a:pt x="344" y="1"/>
                    <a:pt x="347" y="0"/>
                    <a:pt x="350" y="1"/>
                  </a:cubicBezTo>
                  <a:cubicBezTo>
                    <a:pt x="356" y="1"/>
                    <a:pt x="365" y="2"/>
                    <a:pt x="366" y="2"/>
                  </a:cubicBezTo>
                  <a:cubicBezTo>
                    <a:pt x="385" y="6"/>
                    <a:pt x="409" y="16"/>
                    <a:pt x="411" y="39"/>
                  </a:cubicBezTo>
                  <a:cubicBezTo>
                    <a:pt x="413" y="49"/>
                    <a:pt x="412" y="61"/>
                    <a:pt x="402" y="65"/>
                  </a:cubicBezTo>
                  <a:cubicBezTo>
                    <a:pt x="395" y="55"/>
                    <a:pt x="378" y="57"/>
                    <a:pt x="367" y="56"/>
                  </a:cubicBezTo>
                  <a:close/>
                  <a:moveTo>
                    <a:pt x="394" y="102"/>
                  </a:moveTo>
                  <a:cubicBezTo>
                    <a:pt x="385" y="99"/>
                    <a:pt x="378" y="99"/>
                    <a:pt x="366" y="105"/>
                  </a:cubicBezTo>
                  <a:cubicBezTo>
                    <a:pt x="342" y="116"/>
                    <a:pt x="331" y="144"/>
                    <a:pt x="333" y="169"/>
                  </a:cubicBezTo>
                  <a:cubicBezTo>
                    <a:pt x="334" y="186"/>
                    <a:pt x="341" y="205"/>
                    <a:pt x="353" y="218"/>
                  </a:cubicBezTo>
                  <a:cubicBezTo>
                    <a:pt x="349" y="207"/>
                    <a:pt x="346" y="195"/>
                    <a:pt x="345" y="184"/>
                  </a:cubicBezTo>
                  <a:cubicBezTo>
                    <a:pt x="343" y="154"/>
                    <a:pt x="354" y="121"/>
                    <a:pt x="380" y="107"/>
                  </a:cubicBezTo>
                  <a:cubicBezTo>
                    <a:pt x="385" y="105"/>
                    <a:pt x="390" y="103"/>
                    <a:pt x="394" y="102"/>
                  </a:cubicBezTo>
                  <a:close/>
                  <a:moveTo>
                    <a:pt x="486" y="87"/>
                  </a:moveTo>
                  <a:cubicBezTo>
                    <a:pt x="519" y="102"/>
                    <a:pt x="539" y="139"/>
                    <a:pt x="537" y="182"/>
                  </a:cubicBezTo>
                  <a:cubicBezTo>
                    <a:pt x="533" y="239"/>
                    <a:pt x="490" y="285"/>
                    <a:pt x="441" y="285"/>
                  </a:cubicBezTo>
                  <a:cubicBezTo>
                    <a:pt x="435" y="285"/>
                    <a:pt x="429" y="280"/>
                    <a:pt x="424" y="278"/>
                  </a:cubicBezTo>
                  <a:cubicBezTo>
                    <a:pt x="418" y="280"/>
                    <a:pt x="412" y="285"/>
                    <a:pt x="406" y="285"/>
                  </a:cubicBezTo>
                  <a:cubicBezTo>
                    <a:pt x="357" y="285"/>
                    <a:pt x="315" y="239"/>
                    <a:pt x="311" y="182"/>
                  </a:cubicBezTo>
                  <a:cubicBezTo>
                    <a:pt x="308" y="139"/>
                    <a:pt x="329" y="102"/>
                    <a:pt x="361" y="87"/>
                  </a:cubicBezTo>
                  <a:cubicBezTo>
                    <a:pt x="385" y="75"/>
                    <a:pt x="397" y="79"/>
                    <a:pt x="417" y="88"/>
                  </a:cubicBezTo>
                  <a:cubicBezTo>
                    <a:pt x="415" y="72"/>
                    <a:pt x="414" y="48"/>
                    <a:pt x="430" y="30"/>
                  </a:cubicBezTo>
                  <a:cubicBezTo>
                    <a:pt x="434" y="28"/>
                    <a:pt x="443" y="32"/>
                    <a:pt x="443" y="40"/>
                  </a:cubicBezTo>
                  <a:cubicBezTo>
                    <a:pt x="430" y="55"/>
                    <a:pt x="429" y="76"/>
                    <a:pt x="429" y="88"/>
                  </a:cubicBezTo>
                  <a:cubicBezTo>
                    <a:pt x="450" y="79"/>
                    <a:pt x="462" y="75"/>
                    <a:pt x="486" y="87"/>
                  </a:cubicBezTo>
                  <a:close/>
                  <a:moveTo>
                    <a:pt x="237" y="540"/>
                  </a:moveTo>
                  <a:lnTo>
                    <a:pt x="635" y="540"/>
                  </a:lnTo>
                  <a:cubicBezTo>
                    <a:pt x="635" y="544"/>
                    <a:pt x="636" y="549"/>
                    <a:pt x="637" y="553"/>
                  </a:cubicBezTo>
                  <a:lnTo>
                    <a:pt x="231" y="553"/>
                  </a:lnTo>
                  <a:cubicBezTo>
                    <a:pt x="234" y="549"/>
                    <a:pt x="236" y="545"/>
                    <a:pt x="237" y="540"/>
                  </a:cubicBezTo>
                  <a:close/>
                  <a:moveTo>
                    <a:pt x="239" y="515"/>
                  </a:moveTo>
                  <a:lnTo>
                    <a:pt x="634" y="515"/>
                  </a:lnTo>
                  <a:cubicBezTo>
                    <a:pt x="634" y="520"/>
                    <a:pt x="634" y="524"/>
                    <a:pt x="634" y="528"/>
                  </a:cubicBezTo>
                  <a:lnTo>
                    <a:pt x="239" y="528"/>
                  </a:lnTo>
                  <a:cubicBezTo>
                    <a:pt x="240" y="524"/>
                    <a:pt x="240" y="520"/>
                    <a:pt x="239" y="515"/>
                  </a:cubicBezTo>
                  <a:close/>
                  <a:moveTo>
                    <a:pt x="231" y="491"/>
                  </a:moveTo>
                  <a:lnTo>
                    <a:pt x="637" y="491"/>
                  </a:lnTo>
                  <a:cubicBezTo>
                    <a:pt x="636" y="495"/>
                    <a:pt x="635" y="499"/>
                    <a:pt x="635" y="504"/>
                  </a:cubicBezTo>
                  <a:lnTo>
                    <a:pt x="237" y="504"/>
                  </a:lnTo>
                  <a:cubicBezTo>
                    <a:pt x="236" y="499"/>
                    <a:pt x="234" y="495"/>
                    <a:pt x="231" y="491"/>
                  </a:cubicBezTo>
                  <a:close/>
                  <a:moveTo>
                    <a:pt x="652" y="475"/>
                  </a:moveTo>
                  <a:lnTo>
                    <a:pt x="652" y="570"/>
                  </a:lnTo>
                  <a:lnTo>
                    <a:pt x="219" y="570"/>
                  </a:lnTo>
                  <a:lnTo>
                    <a:pt x="219" y="598"/>
                  </a:lnTo>
                  <a:lnTo>
                    <a:pt x="662" y="598"/>
                  </a:lnTo>
                  <a:cubicBezTo>
                    <a:pt x="674" y="598"/>
                    <a:pt x="683" y="590"/>
                    <a:pt x="683" y="580"/>
                  </a:cubicBezTo>
                  <a:lnTo>
                    <a:pt x="683" y="465"/>
                  </a:lnTo>
                  <a:cubicBezTo>
                    <a:pt x="683" y="455"/>
                    <a:pt x="674" y="447"/>
                    <a:pt x="662" y="447"/>
                  </a:cubicBezTo>
                  <a:lnTo>
                    <a:pt x="219" y="447"/>
                  </a:lnTo>
                  <a:lnTo>
                    <a:pt x="219" y="475"/>
                  </a:lnTo>
                  <a:lnTo>
                    <a:pt x="652" y="475"/>
                  </a:lnTo>
                  <a:close/>
                  <a:moveTo>
                    <a:pt x="223" y="189"/>
                  </a:moveTo>
                  <a:lnTo>
                    <a:pt x="93" y="543"/>
                  </a:lnTo>
                  <a:cubicBezTo>
                    <a:pt x="97" y="545"/>
                    <a:pt x="100" y="547"/>
                    <a:pt x="103" y="549"/>
                  </a:cubicBezTo>
                  <a:lnTo>
                    <a:pt x="236" y="188"/>
                  </a:lnTo>
                  <a:cubicBezTo>
                    <a:pt x="232" y="189"/>
                    <a:pt x="228" y="189"/>
                    <a:pt x="223" y="189"/>
                  </a:cubicBezTo>
                  <a:close/>
                  <a:moveTo>
                    <a:pt x="201" y="183"/>
                  </a:moveTo>
                  <a:lnTo>
                    <a:pt x="72" y="534"/>
                  </a:lnTo>
                  <a:cubicBezTo>
                    <a:pt x="76" y="535"/>
                    <a:pt x="79" y="537"/>
                    <a:pt x="83" y="538"/>
                  </a:cubicBezTo>
                  <a:lnTo>
                    <a:pt x="213" y="187"/>
                  </a:lnTo>
                  <a:cubicBezTo>
                    <a:pt x="209" y="186"/>
                    <a:pt x="205" y="185"/>
                    <a:pt x="201" y="183"/>
                  </a:cubicBezTo>
                  <a:close/>
                  <a:moveTo>
                    <a:pt x="183" y="168"/>
                  </a:moveTo>
                  <a:lnTo>
                    <a:pt x="50" y="529"/>
                  </a:lnTo>
                  <a:cubicBezTo>
                    <a:pt x="53" y="530"/>
                    <a:pt x="57" y="531"/>
                    <a:pt x="62" y="531"/>
                  </a:cubicBezTo>
                  <a:lnTo>
                    <a:pt x="192" y="177"/>
                  </a:lnTo>
                  <a:cubicBezTo>
                    <a:pt x="189" y="175"/>
                    <a:pt x="185" y="172"/>
                    <a:pt x="183" y="168"/>
                  </a:cubicBezTo>
                  <a:close/>
                  <a:moveTo>
                    <a:pt x="31" y="537"/>
                  </a:moveTo>
                  <a:lnTo>
                    <a:pt x="114" y="568"/>
                  </a:lnTo>
                  <a:lnTo>
                    <a:pt x="256" y="183"/>
                  </a:lnTo>
                  <a:lnTo>
                    <a:pt x="280" y="192"/>
                  </a:lnTo>
                  <a:lnTo>
                    <a:pt x="135" y="585"/>
                  </a:lnTo>
                  <a:cubicBezTo>
                    <a:pt x="131" y="595"/>
                    <a:pt x="121" y="601"/>
                    <a:pt x="112" y="597"/>
                  </a:cubicBezTo>
                  <a:lnTo>
                    <a:pt x="13" y="561"/>
                  </a:lnTo>
                  <a:cubicBezTo>
                    <a:pt x="4" y="558"/>
                    <a:pt x="0" y="547"/>
                    <a:pt x="4" y="536"/>
                  </a:cubicBezTo>
                  <a:lnTo>
                    <a:pt x="149" y="144"/>
                  </a:lnTo>
                  <a:lnTo>
                    <a:pt x="173" y="152"/>
                  </a:lnTo>
                  <a:lnTo>
                    <a:pt x="31" y="537"/>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51428" tIns="25714" rIns="51428" bIns="25714" numCol="1" anchor="t" anchorCtr="0" compatLnSpc="1"/>
            <a:lstStyle/>
            <a:p>
              <a:endParaRPr lang="zh-CN" altLang="en-US" sz="1200"/>
            </a:p>
          </p:txBody>
        </p:sp>
      </p:grpSp>
      <p:grpSp>
        <p:nvGrpSpPr>
          <p:cNvPr id="7" name="组合 6"/>
          <p:cNvGrpSpPr/>
          <p:nvPr/>
        </p:nvGrpSpPr>
        <p:grpSpPr>
          <a:xfrm>
            <a:off x="1193709" y="2796579"/>
            <a:ext cx="1102048" cy="987959"/>
            <a:chOff x="1193709" y="2796579"/>
            <a:chExt cx="1102048" cy="987959"/>
          </a:xfrm>
        </p:grpSpPr>
        <p:sp>
          <p:nvSpPr>
            <p:cNvPr id="11" name="圆角矩形 6"/>
            <p:cNvSpPr/>
            <p:nvPr/>
          </p:nvSpPr>
          <p:spPr>
            <a:xfrm>
              <a:off x="1193709" y="2796579"/>
              <a:ext cx="1102048" cy="987959"/>
            </a:xfrm>
            <a:prstGeom prst="roundRect">
              <a:avLst>
                <a:gd name="adj" fmla="val 16667"/>
              </a:avLst>
            </a:prstGeom>
            <a:solidFill>
              <a:srgbClr val="77BF67"/>
            </a:solidFill>
            <a:ln w="9525">
              <a:noFill/>
            </a:ln>
            <a:effectLst>
              <a:outerShdw blurRad="50800" dist="38100" dir="5400000" algn="t" rotWithShape="0">
                <a:prstClr val="black">
                  <a:alpha val="40000"/>
                </a:prstClr>
              </a:outerShdw>
            </a:effectLst>
          </p:spPr>
          <p:txBody>
            <a:bodyPr anchor="ctr"/>
            <a:lstStyle/>
            <a:p>
              <a:pPr lvl="0" algn="ctr" eaLnBrk="1" hangingPunct="1"/>
              <a:endParaRPr lang="zh-CN" altLang="en-US" sz="1200" dirty="0">
                <a:solidFill>
                  <a:srgbClr val="FFFFFF"/>
                </a:solidFill>
                <a:latin typeface="Calibri" panose="020F0502020204030204" charset="0"/>
                <a:ea typeface="宋体" panose="02010600030101010101" pitchFamily="2" charset="-122"/>
              </a:endParaRPr>
            </a:p>
          </p:txBody>
        </p:sp>
        <p:sp>
          <p:nvSpPr>
            <p:cNvPr id="18" name="Freeform 36"/>
            <p:cNvSpPr>
              <a:spLocks noEditPoints="1"/>
            </p:cNvSpPr>
            <p:nvPr/>
          </p:nvSpPr>
          <p:spPr bwMode="auto">
            <a:xfrm>
              <a:off x="1522017" y="3121853"/>
              <a:ext cx="445432" cy="337411"/>
            </a:xfrm>
            <a:custGeom>
              <a:avLst/>
              <a:gdLst>
                <a:gd name="T0" fmla="*/ 563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3 w 803"/>
                <a:gd name="T23" fmla="*/ 334 h 678"/>
                <a:gd name="T24" fmla="*/ 563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3"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3" y="334"/>
                  </a:lnTo>
                  <a:lnTo>
                    <a:pt x="563" y="421"/>
                  </a:lnTo>
                  <a:close/>
                  <a:moveTo>
                    <a:pt x="737" y="218"/>
                  </a:moveTo>
                  <a:cubicBezTo>
                    <a:pt x="680" y="0"/>
                    <a:pt x="440" y="138"/>
                    <a:pt x="401" y="161"/>
                  </a:cubicBezTo>
                  <a:cubicBezTo>
                    <a:pt x="360" y="136"/>
                    <a:pt x="123" y="1"/>
                    <a:pt x="66" y="218"/>
                  </a:cubicBezTo>
                  <a:cubicBezTo>
                    <a:pt x="0" y="469"/>
                    <a:pt x="400" y="676"/>
                    <a:pt x="402" y="678"/>
                  </a:cubicBezTo>
                  <a:cubicBezTo>
                    <a:pt x="402" y="678"/>
                    <a:pt x="803" y="466"/>
                    <a:pt x="737" y="218"/>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51428" tIns="25714" rIns="51428" bIns="25714" numCol="1" anchor="t" anchorCtr="0" compatLnSpc="1"/>
            <a:lstStyle/>
            <a:p>
              <a:endParaRPr lang="zh-CN" altLang="en-US" sz="1200"/>
            </a:p>
          </p:txBody>
        </p:sp>
      </p:grpSp>
      <p:grpSp>
        <p:nvGrpSpPr>
          <p:cNvPr id="10" name="组合 9"/>
          <p:cNvGrpSpPr/>
          <p:nvPr/>
        </p:nvGrpSpPr>
        <p:grpSpPr>
          <a:xfrm>
            <a:off x="2418949" y="1698173"/>
            <a:ext cx="1102048" cy="987959"/>
            <a:chOff x="2418949" y="1698173"/>
            <a:chExt cx="1102048" cy="987959"/>
          </a:xfrm>
        </p:grpSpPr>
        <p:sp>
          <p:nvSpPr>
            <p:cNvPr id="4" name="圆角矩形 4"/>
            <p:cNvSpPr/>
            <p:nvPr/>
          </p:nvSpPr>
          <p:spPr>
            <a:xfrm>
              <a:off x="2418949" y="1698173"/>
              <a:ext cx="1102048" cy="987959"/>
            </a:xfrm>
            <a:prstGeom prst="roundRect">
              <a:avLst>
                <a:gd name="adj" fmla="val 16667"/>
              </a:avLst>
            </a:prstGeom>
            <a:solidFill>
              <a:srgbClr val="EE8398"/>
            </a:solidFill>
            <a:ln w="9525">
              <a:noFill/>
            </a:ln>
            <a:effectLst>
              <a:outerShdw blurRad="50800" dist="38100" dir="5400000" algn="t" rotWithShape="0">
                <a:prstClr val="black">
                  <a:alpha val="40000"/>
                </a:prstClr>
              </a:outerShdw>
            </a:effectLst>
          </p:spPr>
          <p:txBody>
            <a:bodyPr anchor="ctr"/>
            <a:lstStyle/>
            <a:p>
              <a:pPr lvl="0" algn="ctr" eaLnBrk="1" hangingPunct="1"/>
              <a:endParaRPr lang="zh-CN" altLang="en-US" sz="1200" dirty="0">
                <a:solidFill>
                  <a:srgbClr val="FFFFFF"/>
                </a:solidFill>
                <a:latin typeface="Calibri" panose="020F0502020204030204" charset="0"/>
                <a:ea typeface="宋体" panose="02010600030101010101" pitchFamily="2" charset="-122"/>
              </a:endParaRPr>
            </a:p>
          </p:txBody>
        </p:sp>
        <p:sp>
          <p:nvSpPr>
            <p:cNvPr id="19" name="Freeform 28"/>
            <p:cNvSpPr>
              <a:spLocks noEditPoints="1"/>
            </p:cNvSpPr>
            <p:nvPr/>
          </p:nvSpPr>
          <p:spPr bwMode="auto">
            <a:xfrm>
              <a:off x="2806121" y="2044686"/>
              <a:ext cx="327701" cy="294932"/>
            </a:xfrm>
            <a:custGeom>
              <a:avLst/>
              <a:gdLst>
                <a:gd name="T0" fmla="*/ 584 w 591"/>
                <a:gd name="T1" fmla="*/ 217 h 591"/>
                <a:gd name="T2" fmla="*/ 509 w 591"/>
                <a:gd name="T3" fmla="*/ 82 h 591"/>
                <a:gd name="T4" fmla="*/ 370 w 591"/>
                <a:gd name="T5" fmla="*/ 6 h 591"/>
                <a:gd name="T6" fmla="*/ 370 w 591"/>
                <a:gd name="T7" fmla="*/ 217 h 591"/>
                <a:gd name="T8" fmla="*/ 584 w 591"/>
                <a:gd name="T9" fmla="*/ 217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7"/>
                  </a:moveTo>
                  <a:cubicBezTo>
                    <a:pt x="572" y="167"/>
                    <a:pt x="547" y="121"/>
                    <a:pt x="509" y="82"/>
                  </a:cubicBezTo>
                  <a:cubicBezTo>
                    <a:pt x="469" y="43"/>
                    <a:pt x="421" y="17"/>
                    <a:pt x="370" y="6"/>
                  </a:cubicBezTo>
                  <a:lnTo>
                    <a:pt x="370" y="217"/>
                  </a:lnTo>
                  <a:lnTo>
                    <a:pt x="584" y="217"/>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51428" tIns="25714" rIns="51428" bIns="25714" numCol="1" anchor="t" anchorCtr="0" compatLnSpc="1"/>
            <a:lstStyle/>
            <a:p>
              <a:endParaRPr lang="zh-CN" altLang="en-US" sz="1200"/>
            </a:p>
          </p:txBody>
        </p:sp>
      </p:grpSp>
      <p:sp>
        <p:nvSpPr>
          <p:cNvPr id="6" name="矩形 8"/>
          <p:cNvSpPr/>
          <p:nvPr/>
        </p:nvSpPr>
        <p:spPr>
          <a:xfrm>
            <a:off x="4298983" y="3121854"/>
            <a:ext cx="3926350" cy="673005"/>
          </a:xfrm>
          <a:prstGeom prst="rect">
            <a:avLst/>
          </a:prstGeom>
          <a:noFill/>
          <a:ln w="9525">
            <a:noFill/>
          </a:ln>
        </p:spPr>
        <p:txBody>
          <a:bodyPr wrap="square">
            <a:spAutoFit/>
          </a:bodyPr>
          <a:lstStyle/>
          <a:p>
            <a:pPr>
              <a:lnSpc>
                <a:spcPct val="130000"/>
              </a:lnSpc>
            </a:pPr>
            <a:r>
              <a:rPr lang="zh-CN" altLang="en-US" sz="1000" dirty="0">
                <a:solidFill>
                  <a:schemeClr val="bg2">
                    <a:lumMod val="25000"/>
                  </a:schemeClr>
                </a:solidFill>
                <a:latin typeface="微软雅黑" panose="020B0503020204020204" charset="-122"/>
                <a:ea typeface="微软雅黑" panose="020B0503020204020204" charset="-122"/>
                <a:sym typeface="+mn-ea"/>
              </a:rPr>
              <a:t>请在此添加您的文字内容，请在此添加您的文字内容。请在此添加您的文字内容，请在此添加您的文字内容。请在此添加您的文字内容，请在此添加您的文字内容。。</a:t>
            </a:r>
            <a:endParaRPr lang="zh-CN" altLang="x-none" sz="1000" dirty="0">
              <a:solidFill>
                <a:schemeClr val="bg2">
                  <a:lumMod val="25000"/>
                </a:schemeClr>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402463662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813459" y="1422559"/>
            <a:ext cx="1400651" cy="847249"/>
            <a:chOff x="4813459" y="1422559"/>
            <a:chExt cx="1400651" cy="847249"/>
          </a:xfrm>
        </p:grpSpPr>
        <p:sp>
          <p:nvSpPr>
            <p:cNvPr id="2" name="任意多边形 1"/>
            <p:cNvSpPr/>
            <p:nvPr/>
          </p:nvSpPr>
          <p:spPr>
            <a:xfrm rot="5400000">
              <a:off x="5090160" y="1145858"/>
              <a:ext cx="847249" cy="1400651"/>
            </a:xfrm>
            <a:custGeom>
              <a:avLst/>
              <a:gdLst>
                <a:gd name="connsiteX0" fmla="*/ 0 w 1557753"/>
                <a:gd name="connsiteY0" fmla="*/ 936737 h 2277385"/>
                <a:gd name="connsiteX1" fmla="*/ 9646 w 1557753"/>
                <a:gd name="connsiteY1" fmla="*/ 901069 h 2277385"/>
                <a:gd name="connsiteX2" fmla="*/ 15362 w 1557753"/>
                <a:gd name="connsiteY2" fmla="*/ 894742 h 2277385"/>
                <a:gd name="connsiteX3" fmla="*/ 13409 w 1557753"/>
                <a:gd name="connsiteY3" fmla="*/ 894184 h 2277385"/>
                <a:gd name="connsiteX4" fmla="*/ 677067 w 1557753"/>
                <a:gd name="connsiteY4" fmla="*/ 40023 h 2277385"/>
                <a:gd name="connsiteX5" fmla="*/ 678024 w 1557753"/>
                <a:gd name="connsiteY5" fmla="*/ 41497 h 2277385"/>
                <a:gd name="connsiteX6" fmla="*/ 691263 w 1557753"/>
                <a:gd name="connsiteY6" fmla="*/ 26840 h 2277385"/>
                <a:gd name="connsiteX7" fmla="*/ 778061 w 1557753"/>
                <a:gd name="connsiteY7" fmla="*/ 0 h 2277385"/>
                <a:gd name="connsiteX8" fmla="*/ 864860 w 1557753"/>
                <a:gd name="connsiteY8" fmla="*/ 26840 h 2277385"/>
                <a:gd name="connsiteX9" fmla="*/ 878704 w 1557753"/>
                <a:gd name="connsiteY9" fmla="*/ 42168 h 2277385"/>
                <a:gd name="connsiteX10" fmla="*/ 880154 w 1557753"/>
                <a:gd name="connsiteY10" fmla="*/ 41436 h 2277385"/>
                <a:gd name="connsiteX11" fmla="*/ 1542082 w 1557753"/>
                <a:gd name="connsiteY11" fmla="*/ 893370 h 2277385"/>
                <a:gd name="connsiteX12" fmla="*/ 1541355 w 1557753"/>
                <a:gd name="connsiteY12" fmla="*/ 893594 h 2277385"/>
                <a:gd name="connsiteX13" fmla="*/ 1548106 w 1557753"/>
                <a:gd name="connsiteY13" fmla="*/ 901069 h 2277385"/>
                <a:gd name="connsiteX14" fmla="*/ 1557753 w 1557753"/>
                <a:gd name="connsiteY14" fmla="*/ 936737 h 2277385"/>
                <a:gd name="connsiteX15" fmla="*/ 1482782 w 1557753"/>
                <a:gd name="connsiteY15" fmla="*/ 1021169 h 2277385"/>
                <a:gd name="connsiteX16" fmla="*/ 1444460 w 1557753"/>
                <a:gd name="connsiteY16" fmla="*/ 1026944 h 2277385"/>
                <a:gd name="connsiteX17" fmla="*/ 1444118 w 1557753"/>
                <a:gd name="connsiteY17" fmla="*/ 1028369 h 2277385"/>
                <a:gd name="connsiteX18" fmla="*/ 1435006 w 1557753"/>
                <a:gd name="connsiteY18" fmla="*/ 1028369 h 2277385"/>
                <a:gd name="connsiteX19" fmla="*/ 1435002 w 1557753"/>
                <a:gd name="connsiteY19" fmla="*/ 1028369 h 2277385"/>
                <a:gd name="connsiteX20" fmla="*/ 1434998 w 1557753"/>
                <a:gd name="connsiteY20" fmla="*/ 1028369 h 2277385"/>
                <a:gd name="connsiteX21" fmla="*/ 1231107 w 1557753"/>
                <a:gd name="connsiteY21" fmla="*/ 1028369 h 2277385"/>
                <a:gd name="connsiteX22" fmla="*/ 1231107 w 1557753"/>
                <a:gd name="connsiteY22" fmla="*/ 2277385 h 2277385"/>
                <a:gd name="connsiteX23" fmla="*/ 326646 w 1557753"/>
                <a:gd name="connsiteY23" fmla="*/ 2277385 h 2277385"/>
                <a:gd name="connsiteX24" fmla="*/ 326646 w 1557753"/>
                <a:gd name="connsiteY24" fmla="*/ 1028369 h 2277385"/>
                <a:gd name="connsiteX25" fmla="*/ 122756 w 1557753"/>
                <a:gd name="connsiteY25" fmla="*/ 1028369 h 2277385"/>
                <a:gd name="connsiteX26" fmla="*/ 122751 w 1557753"/>
                <a:gd name="connsiteY26" fmla="*/ 1028369 h 2277385"/>
                <a:gd name="connsiteX27" fmla="*/ 122747 w 1557753"/>
                <a:gd name="connsiteY27" fmla="*/ 1028369 h 2277385"/>
                <a:gd name="connsiteX28" fmla="*/ 113310 w 1557753"/>
                <a:gd name="connsiteY28" fmla="*/ 1028369 h 2277385"/>
                <a:gd name="connsiteX29" fmla="*/ 113189 w 1557753"/>
                <a:gd name="connsiteY29" fmla="*/ 1026928 h 2277385"/>
                <a:gd name="connsiteX30" fmla="*/ 74971 w 1557753"/>
                <a:gd name="connsiteY30" fmla="*/ 1021169 h 2277385"/>
                <a:gd name="connsiteX31" fmla="*/ 0 w 1557753"/>
                <a:gd name="connsiteY31" fmla="*/ 936737 h 227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57753" h="2277385">
                  <a:moveTo>
                    <a:pt x="0" y="936737"/>
                  </a:moveTo>
                  <a:cubicBezTo>
                    <a:pt x="0" y="924085"/>
                    <a:pt x="3434" y="912032"/>
                    <a:pt x="9646" y="901069"/>
                  </a:cubicBezTo>
                  <a:lnTo>
                    <a:pt x="15362" y="894742"/>
                  </a:lnTo>
                  <a:lnTo>
                    <a:pt x="13409" y="894184"/>
                  </a:lnTo>
                  <a:lnTo>
                    <a:pt x="677067" y="40023"/>
                  </a:lnTo>
                  <a:lnTo>
                    <a:pt x="678024" y="41497"/>
                  </a:lnTo>
                  <a:lnTo>
                    <a:pt x="691263" y="26840"/>
                  </a:lnTo>
                  <a:cubicBezTo>
                    <a:pt x="713476" y="10258"/>
                    <a:pt x="744164" y="0"/>
                    <a:pt x="778061" y="0"/>
                  </a:cubicBezTo>
                  <a:cubicBezTo>
                    <a:pt x="811958" y="0"/>
                    <a:pt x="842646" y="10258"/>
                    <a:pt x="864860" y="26840"/>
                  </a:cubicBezTo>
                  <a:lnTo>
                    <a:pt x="878704" y="42168"/>
                  </a:lnTo>
                  <a:lnTo>
                    <a:pt x="880154" y="41436"/>
                  </a:lnTo>
                  <a:lnTo>
                    <a:pt x="1542082" y="893370"/>
                  </a:lnTo>
                  <a:lnTo>
                    <a:pt x="1541355" y="893594"/>
                  </a:lnTo>
                  <a:lnTo>
                    <a:pt x="1548106" y="901069"/>
                  </a:lnTo>
                  <a:cubicBezTo>
                    <a:pt x="1554318" y="912032"/>
                    <a:pt x="1557753" y="924085"/>
                    <a:pt x="1557753" y="936737"/>
                  </a:cubicBezTo>
                  <a:cubicBezTo>
                    <a:pt x="1557753" y="974692"/>
                    <a:pt x="1526840" y="1007258"/>
                    <a:pt x="1482782" y="1021169"/>
                  </a:cubicBezTo>
                  <a:lnTo>
                    <a:pt x="1444460" y="1026944"/>
                  </a:lnTo>
                  <a:lnTo>
                    <a:pt x="1444118" y="1028369"/>
                  </a:lnTo>
                  <a:lnTo>
                    <a:pt x="1435006" y="1028369"/>
                  </a:lnTo>
                  <a:lnTo>
                    <a:pt x="1435002" y="1028369"/>
                  </a:lnTo>
                  <a:lnTo>
                    <a:pt x="1434998" y="1028369"/>
                  </a:lnTo>
                  <a:lnTo>
                    <a:pt x="1231107" y="1028369"/>
                  </a:lnTo>
                  <a:lnTo>
                    <a:pt x="1231107" y="2277385"/>
                  </a:lnTo>
                  <a:lnTo>
                    <a:pt x="326646" y="2277385"/>
                  </a:lnTo>
                  <a:lnTo>
                    <a:pt x="326646" y="1028369"/>
                  </a:lnTo>
                  <a:lnTo>
                    <a:pt x="122756" y="1028369"/>
                  </a:lnTo>
                  <a:lnTo>
                    <a:pt x="122751" y="1028369"/>
                  </a:lnTo>
                  <a:lnTo>
                    <a:pt x="122747" y="1028369"/>
                  </a:lnTo>
                  <a:lnTo>
                    <a:pt x="113310" y="1028369"/>
                  </a:lnTo>
                  <a:lnTo>
                    <a:pt x="113189" y="1026928"/>
                  </a:lnTo>
                  <a:lnTo>
                    <a:pt x="74971" y="1021169"/>
                  </a:lnTo>
                  <a:cubicBezTo>
                    <a:pt x="30913" y="1007258"/>
                    <a:pt x="0" y="974692"/>
                    <a:pt x="0" y="936737"/>
                  </a:cubicBezTo>
                  <a:close/>
                </a:path>
              </a:pathLst>
            </a:custGeom>
            <a:solidFill>
              <a:srgbClr val="EE8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9" name="文本框 18"/>
            <p:cNvSpPr txBox="1"/>
            <p:nvPr/>
          </p:nvSpPr>
          <p:spPr>
            <a:xfrm>
              <a:off x="4819651" y="1570197"/>
              <a:ext cx="648176" cy="646331"/>
            </a:xfrm>
            <a:prstGeom prst="rect">
              <a:avLst/>
            </a:prstGeom>
            <a:noFill/>
          </p:spPr>
          <p:txBody>
            <a:bodyPr wrap="square" rtlCol="0">
              <a:spAutoFit/>
            </a:bodyPr>
            <a:lstStyle/>
            <a:p>
              <a:pPr algn="ctr"/>
              <a:r>
                <a:rPr lang="en-US" altLang="zh-CN" sz="3600" dirty="0">
                  <a:solidFill>
                    <a:schemeClr val="bg1"/>
                  </a:solidFill>
                </a:rPr>
                <a:t>02</a:t>
              </a:r>
            </a:p>
          </p:txBody>
        </p:sp>
      </p:grpSp>
      <p:grpSp>
        <p:nvGrpSpPr>
          <p:cNvPr id="11" name="组合 10"/>
          <p:cNvGrpSpPr/>
          <p:nvPr/>
        </p:nvGrpSpPr>
        <p:grpSpPr>
          <a:xfrm>
            <a:off x="3348514" y="1438752"/>
            <a:ext cx="958215" cy="1332607"/>
            <a:chOff x="3348514" y="1438752"/>
            <a:chExt cx="958215" cy="1332607"/>
          </a:xfrm>
        </p:grpSpPr>
        <p:sp>
          <p:nvSpPr>
            <p:cNvPr id="20" name="任意多边形 19"/>
            <p:cNvSpPr/>
            <p:nvPr/>
          </p:nvSpPr>
          <p:spPr>
            <a:xfrm>
              <a:off x="3348514" y="1438752"/>
              <a:ext cx="958215" cy="1238726"/>
            </a:xfrm>
            <a:custGeom>
              <a:avLst/>
              <a:gdLst>
                <a:gd name="connsiteX0" fmla="*/ 0 w 1557753"/>
                <a:gd name="connsiteY0" fmla="*/ 936737 h 2277385"/>
                <a:gd name="connsiteX1" fmla="*/ 9646 w 1557753"/>
                <a:gd name="connsiteY1" fmla="*/ 901069 h 2277385"/>
                <a:gd name="connsiteX2" fmla="*/ 15362 w 1557753"/>
                <a:gd name="connsiteY2" fmla="*/ 894742 h 2277385"/>
                <a:gd name="connsiteX3" fmla="*/ 13409 w 1557753"/>
                <a:gd name="connsiteY3" fmla="*/ 894184 h 2277385"/>
                <a:gd name="connsiteX4" fmla="*/ 677067 w 1557753"/>
                <a:gd name="connsiteY4" fmla="*/ 40023 h 2277385"/>
                <a:gd name="connsiteX5" fmla="*/ 678024 w 1557753"/>
                <a:gd name="connsiteY5" fmla="*/ 41497 h 2277385"/>
                <a:gd name="connsiteX6" fmla="*/ 691263 w 1557753"/>
                <a:gd name="connsiteY6" fmla="*/ 26840 h 2277385"/>
                <a:gd name="connsiteX7" fmla="*/ 778061 w 1557753"/>
                <a:gd name="connsiteY7" fmla="*/ 0 h 2277385"/>
                <a:gd name="connsiteX8" fmla="*/ 864860 w 1557753"/>
                <a:gd name="connsiteY8" fmla="*/ 26840 h 2277385"/>
                <a:gd name="connsiteX9" fmla="*/ 878704 w 1557753"/>
                <a:gd name="connsiteY9" fmla="*/ 42168 h 2277385"/>
                <a:gd name="connsiteX10" fmla="*/ 880154 w 1557753"/>
                <a:gd name="connsiteY10" fmla="*/ 41436 h 2277385"/>
                <a:gd name="connsiteX11" fmla="*/ 1542082 w 1557753"/>
                <a:gd name="connsiteY11" fmla="*/ 893370 h 2277385"/>
                <a:gd name="connsiteX12" fmla="*/ 1541355 w 1557753"/>
                <a:gd name="connsiteY12" fmla="*/ 893594 h 2277385"/>
                <a:gd name="connsiteX13" fmla="*/ 1548106 w 1557753"/>
                <a:gd name="connsiteY13" fmla="*/ 901069 h 2277385"/>
                <a:gd name="connsiteX14" fmla="*/ 1557753 w 1557753"/>
                <a:gd name="connsiteY14" fmla="*/ 936737 h 2277385"/>
                <a:gd name="connsiteX15" fmla="*/ 1482782 w 1557753"/>
                <a:gd name="connsiteY15" fmla="*/ 1021169 h 2277385"/>
                <a:gd name="connsiteX16" fmla="*/ 1444460 w 1557753"/>
                <a:gd name="connsiteY16" fmla="*/ 1026944 h 2277385"/>
                <a:gd name="connsiteX17" fmla="*/ 1444118 w 1557753"/>
                <a:gd name="connsiteY17" fmla="*/ 1028369 h 2277385"/>
                <a:gd name="connsiteX18" fmla="*/ 1435006 w 1557753"/>
                <a:gd name="connsiteY18" fmla="*/ 1028369 h 2277385"/>
                <a:gd name="connsiteX19" fmla="*/ 1435002 w 1557753"/>
                <a:gd name="connsiteY19" fmla="*/ 1028369 h 2277385"/>
                <a:gd name="connsiteX20" fmla="*/ 1434998 w 1557753"/>
                <a:gd name="connsiteY20" fmla="*/ 1028369 h 2277385"/>
                <a:gd name="connsiteX21" fmla="*/ 1231107 w 1557753"/>
                <a:gd name="connsiteY21" fmla="*/ 1028369 h 2277385"/>
                <a:gd name="connsiteX22" fmla="*/ 1231107 w 1557753"/>
                <a:gd name="connsiteY22" fmla="*/ 2277385 h 2277385"/>
                <a:gd name="connsiteX23" fmla="*/ 326646 w 1557753"/>
                <a:gd name="connsiteY23" fmla="*/ 2277385 h 2277385"/>
                <a:gd name="connsiteX24" fmla="*/ 326646 w 1557753"/>
                <a:gd name="connsiteY24" fmla="*/ 1028369 h 2277385"/>
                <a:gd name="connsiteX25" fmla="*/ 122756 w 1557753"/>
                <a:gd name="connsiteY25" fmla="*/ 1028369 h 2277385"/>
                <a:gd name="connsiteX26" fmla="*/ 122751 w 1557753"/>
                <a:gd name="connsiteY26" fmla="*/ 1028369 h 2277385"/>
                <a:gd name="connsiteX27" fmla="*/ 122747 w 1557753"/>
                <a:gd name="connsiteY27" fmla="*/ 1028369 h 2277385"/>
                <a:gd name="connsiteX28" fmla="*/ 113310 w 1557753"/>
                <a:gd name="connsiteY28" fmla="*/ 1028369 h 2277385"/>
                <a:gd name="connsiteX29" fmla="*/ 113189 w 1557753"/>
                <a:gd name="connsiteY29" fmla="*/ 1026928 h 2277385"/>
                <a:gd name="connsiteX30" fmla="*/ 74971 w 1557753"/>
                <a:gd name="connsiteY30" fmla="*/ 1021169 h 2277385"/>
                <a:gd name="connsiteX31" fmla="*/ 0 w 1557753"/>
                <a:gd name="connsiteY31" fmla="*/ 936737 h 227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57753" h="2277385">
                  <a:moveTo>
                    <a:pt x="0" y="936737"/>
                  </a:moveTo>
                  <a:cubicBezTo>
                    <a:pt x="0" y="924085"/>
                    <a:pt x="3434" y="912032"/>
                    <a:pt x="9646" y="901069"/>
                  </a:cubicBezTo>
                  <a:lnTo>
                    <a:pt x="15362" y="894742"/>
                  </a:lnTo>
                  <a:lnTo>
                    <a:pt x="13409" y="894184"/>
                  </a:lnTo>
                  <a:lnTo>
                    <a:pt x="677067" y="40023"/>
                  </a:lnTo>
                  <a:lnTo>
                    <a:pt x="678024" y="41497"/>
                  </a:lnTo>
                  <a:lnTo>
                    <a:pt x="691263" y="26840"/>
                  </a:lnTo>
                  <a:cubicBezTo>
                    <a:pt x="713476" y="10258"/>
                    <a:pt x="744164" y="0"/>
                    <a:pt x="778061" y="0"/>
                  </a:cubicBezTo>
                  <a:cubicBezTo>
                    <a:pt x="811958" y="0"/>
                    <a:pt x="842646" y="10258"/>
                    <a:pt x="864860" y="26840"/>
                  </a:cubicBezTo>
                  <a:lnTo>
                    <a:pt x="878704" y="42168"/>
                  </a:lnTo>
                  <a:lnTo>
                    <a:pt x="880154" y="41436"/>
                  </a:lnTo>
                  <a:lnTo>
                    <a:pt x="1542082" y="893370"/>
                  </a:lnTo>
                  <a:lnTo>
                    <a:pt x="1541355" y="893594"/>
                  </a:lnTo>
                  <a:lnTo>
                    <a:pt x="1548106" y="901069"/>
                  </a:lnTo>
                  <a:cubicBezTo>
                    <a:pt x="1554318" y="912032"/>
                    <a:pt x="1557753" y="924085"/>
                    <a:pt x="1557753" y="936737"/>
                  </a:cubicBezTo>
                  <a:cubicBezTo>
                    <a:pt x="1557753" y="974692"/>
                    <a:pt x="1526840" y="1007258"/>
                    <a:pt x="1482782" y="1021169"/>
                  </a:cubicBezTo>
                  <a:lnTo>
                    <a:pt x="1444460" y="1026944"/>
                  </a:lnTo>
                  <a:lnTo>
                    <a:pt x="1444118" y="1028369"/>
                  </a:lnTo>
                  <a:lnTo>
                    <a:pt x="1435006" y="1028369"/>
                  </a:lnTo>
                  <a:lnTo>
                    <a:pt x="1435002" y="1028369"/>
                  </a:lnTo>
                  <a:lnTo>
                    <a:pt x="1434998" y="1028369"/>
                  </a:lnTo>
                  <a:lnTo>
                    <a:pt x="1231107" y="1028369"/>
                  </a:lnTo>
                  <a:lnTo>
                    <a:pt x="1231107" y="2277385"/>
                  </a:lnTo>
                  <a:lnTo>
                    <a:pt x="326646" y="2277385"/>
                  </a:lnTo>
                  <a:lnTo>
                    <a:pt x="326646" y="1028369"/>
                  </a:lnTo>
                  <a:lnTo>
                    <a:pt x="122756" y="1028369"/>
                  </a:lnTo>
                  <a:lnTo>
                    <a:pt x="122751" y="1028369"/>
                  </a:lnTo>
                  <a:lnTo>
                    <a:pt x="122747" y="1028369"/>
                  </a:lnTo>
                  <a:lnTo>
                    <a:pt x="113310" y="1028369"/>
                  </a:lnTo>
                  <a:lnTo>
                    <a:pt x="113189" y="1026928"/>
                  </a:lnTo>
                  <a:lnTo>
                    <a:pt x="74971" y="1021169"/>
                  </a:lnTo>
                  <a:cubicBezTo>
                    <a:pt x="30913" y="1007258"/>
                    <a:pt x="0" y="974692"/>
                    <a:pt x="0" y="936737"/>
                  </a:cubicBezTo>
                  <a:close/>
                </a:path>
              </a:pathLst>
            </a:custGeom>
            <a:solidFill>
              <a:srgbClr val="3CB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1" name="文本框 20"/>
            <p:cNvSpPr txBox="1"/>
            <p:nvPr/>
          </p:nvSpPr>
          <p:spPr>
            <a:xfrm>
              <a:off x="3503772" y="2125028"/>
              <a:ext cx="648176" cy="646331"/>
            </a:xfrm>
            <a:prstGeom prst="rect">
              <a:avLst/>
            </a:prstGeom>
            <a:noFill/>
          </p:spPr>
          <p:txBody>
            <a:bodyPr wrap="square" rtlCol="0">
              <a:spAutoFit/>
            </a:bodyPr>
            <a:lstStyle/>
            <a:p>
              <a:pPr algn="ctr"/>
              <a:r>
                <a:rPr lang="en-US" altLang="zh-CN" sz="3600" dirty="0">
                  <a:solidFill>
                    <a:schemeClr val="bg1"/>
                  </a:solidFill>
                </a:rPr>
                <a:t>01</a:t>
              </a:r>
            </a:p>
          </p:txBody>
        </p:sp>
      </p:grpSp>
      <p:grpSp>
        <p:nvGrpSpPr>
          <p:cNvPr id="14" name="组合 13"/>
          <p:cNvGrpSpPr/>
          <p:nvPr/>
        </p:nvGrpSpPr>
        <p:grpSpPr>
          <a:xfrm>
            <a:off x="5255895" y="2761298"/>
            <a:ext cx="958215" cy="1238726"/>
            <a:chOff x="5255895" y="2761298"/>
            <a:chExt cx="958215" cy="1238726"/>
          </a:xfrm>
        </p:grpSpPr>
        <p:sp>
          <p:nvSpPr>
            <p:cNvPr id="22" name="任意多边形 21"/>
            <p:cNvSpPr/>
            <p:nvPr/>
          </p:nvSpPr>
          <p:spPr>
            <a:xfrm rot="10800000">
              <a:off x="5255895" y="2761298"/>
              <a:ext cx="958215" cy="1238726"/>
            </a:xfrm>
            <a:custGeom>
              <a:avLst/>
              <a:gdLst>
                <a:gd name="connsiteX0" fmla="*/ 0 w 1557753"/>
                <a:gd name="connsiteY0" fmla="*/ 936737 h 2277385"/>
                <a:gd name="connsiteX1" fmla="*/ 9646 w 1557753"/>
                <a:gd name="connsiteY1" fmla="*/ 901069 h 2277385"/>
                <a:gd name="connsiteX2" fmla="*/ 15362 w 1557753"/>
                <a:gd name="connsiteY2" fmla="*/ 894742 h 2277385"/>
                <a:gd name="connsiteX3" fmla="*/ 13409 w 1557753"/>
                <a:gd name="connsiteY3" fmla="*/ 894184 h 2277385"/>
                <a:gd name="connsiteX4" fmla="*/ 677067 w 1557753"/>
                <a:gd name="connsiteY4" fmla="*/ 40023 h 2277385"/>
                <a:gd name="connsiteX5" fmla="*/ 678024 w 1557753"/>
                <a:gd name="connsiteY5" fmla="*/ 41497 h 2277385"/>
                <a:gd name="connsiteX6" fmla="*/ 691263 w 1557753"/>
                <a:gd name="connsiteY6" fmla="*/ 26840 h 2277385"/>
                <a:gd name="connsiteX7" fmla="*/ 778061 w 1557753"/>
                <a:gd name="connsiteY7" fmla="*/ 0 h 2277385"/>
                <a:gd name="connsiteX8" fmla="*/ 864860 w 1557753"/>
                <a:gd name="connsiteY8" fmla="*/ 26840 h 2277385"/>
                <a:gd name="connsiteX9" fmla="*/ 878704 w 1557753"/>
                <a:gd name="connsiteY9" fmla="*/ 42168 h 2277385"/>
                <a:gd name="connsiteX10" fmla="*/ 880154 w 1557753"/>
                <a:gd name="connsiteY10" fmla="*/ 41436 h 2277385"/>
                <a:gd name="connsiteX11" fmla="*/ 1542082 w 1557753"/>
                <a:gd name="connsiteY11" fmla="*/ 893370 h 2277385"/>
                <a:gd name="connsiteX12" fmla="*/ 1541355 w 1557753"/>
                <a:gd name="connsiteY12" fmla="*/ 893594 h 2277385"/>
                <a:gd name="connsiteX13" fmla="*/ 1548106 w 1557753"/>
                <a:gd name="connsiteY13" fmla="*/ 901069 h 2277385"/>
                <a:gd name="connsiteX14" fmla="*/ 1557753 w 1557753"/>
                <a:gd name="connsiteY14" fmla="*/ 936737 h 2277385"/>
                <a:gd name="connsiteX15" fmla="*/ 1482782 w 1557753"/>
                <a:gd name="connsiteY15" fmla="*/ 1021169 h 2277385"/>
                <a:gd name="connsiteX16" fmla="*/ 1444460 w 1557753"/>
                <a:gd name="connsiteY16" fmla="*/ 1026944 h 2277385"/>
                <a:gd name="connsiteX17" fmla="*/ 1444118 w 1557753"/>
                <a:gd name="connsiteY17" fmla="*/ 1028369 h 2277385"/>
                <a:gd name="connsiteX18" fmla="*/ 1435006 w 1557753"/>
                <a:gd name="connsiteY18" fmla="*/ 1028369 h 2277385"/>
                <a:gd name="connsiteX19" fmla="*/ 1435002 w 1557753"/>
                <a:gd name="connsiteY19" fmla="*/ 1028369 h 2277385"/>
                <a:gd name="connsiteX20" fmla="*/ 1434998 w 1557753"/>
                <a:gd name="connsiteY20" fmla="*/ 1028369 h 2277385"/>
                <a:gd name="connsiteX21" fmla="*/ 1231107 w 1557753"/>
                <a:gd name="connsiteY21" fmla="*/ 1028369 h 2277385"/>
                <a:gd name="connsiteX22" fmla="*/ 1231107 w 1557753"/>
                <a:gd name="connsiteY22" fmla="*/ 2277385 h 2277385"/>
                <a:gd name="connsiteX23" fmla="*/ 326646 w 1557753"/>
                <a:gd name="connsiteY23" fmla="*/ 2277385 h 2277385"/>
                <a:gd name="connsiteX24" fmla="*/ 326646 w 1557753"/>
                <a:gd name="connsiteY24" fmla="*/ 1028369 h 2277385"/>
                <a:gd name="connsiteX25" fmla="*/ 122756 w 1557753"/>
                <a:gd name="connsiteY25" fmla="*/ 1028369 h 2277385"/>
                <a:gd name="connsiteX26" fmla="*/ 122751 w 1557753"/>
                <a:gd name="connsiteY26" fmla="*/ 1028369 h 2277385"/>
                <a:gd name="connsiteX27" fmla="*/ 122747 w 1557753"/>
                <a:gd name="connsiteY27" fmla="*/ 1028369 h 2277385"/>
                <a:gd name="connsiteX28" fmla="*/ 113310 w 1557753"/>
                <a:gd name="connsiteY28" fmla="*/ 1028369 h 2277385"/>
                <a:gd name="connsiteX29" fmla="*/ 113189 w 1557753"/>
                <a:gd name="connsiteY29" fmla="*/ 1026928 h 2277385"/>
                <a:gd name="connsiteX30" fmla="*/ 74971 w 1557753"/>
                <a:gd name="connsiteY30" fmla="*/ 1021169 h 2277385"/>
                <a:gd name="connsiteX31" fmla="*/ 0 w 1557753"/>
                <a:gd name="connsiteY31" fmla="*/ 936737 h 227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57753" h="2277385">
                  <a:moveTo>
                    <a:pt x="0" y="936737"/>
                  </a:moveTo>
                  <a:cubicBezTo>
                    <a:pt x="0" y="924085"/>
                    <a:pt x="3434" y="912032"/>
                    <a:pt x="9646" y="901069"/>
                  </a:cubicBezTo>
                  <a:lnTo>
                    <a:pt x="15362" y="894742"/>
                  </a:lnTo>
                  <a:lnTo>
                    <a:pt x="13409" y="894184"/>
                  </a:lnTo>
                  <a:lnTo>
                    <a:pt x="677067" y="40023"/>
                  </a:lnTo>
                  <a:lnTo>
                    <a:pt x="678024" y="41497"/>
                  </a:lnTo>
                  <a:lnTo>
                    <a:pt x="691263" y="26840"/>
                  </a:lnTo>
                  <a:cubicBezTo>
                    <a:pt x="713476" y="10258"/>
                    <a:pt x="744164" y="0"/>
                    <a:pt x="778061" y="0"/>
                  </a:cubicBezTo>
                  <a:cubicBezTo>
                    <a:pt x="811958" y="0"/>
                    <a:pt x="842646" y="10258"/>
                    <a:pt x="864860" y="26840"/>
                  </a:cubicBezTo>
                  <a:lnTo>
                    <a:pt x="878704" y="42168"/>
                  </a:lnTo>
                  <a:lnTo>
                    <a:pt x="880154" y="41436"/>
                  </a:lnTo>
                  <a:lnTo>
                    <a:pt x="1542082" y="893370"/>
                  </a:lnTo>
                  <a:lnTo>
                    <a:pt x="1541355" y="893594"/>
                  </a:lnTo>
                  <a:lnTo>
                    <a:pt x="1548106" y="901069"/>
                  </a:lnTo>
                  <a:cubicBezTo>
                    <a:pt x="1554318" y="912032"/>
                    <a:pt x="1557753" y="924085"/>
                    <a:pt x="1557753" y="936737"/>
                  </a:cubicBezTo>
                  <a:cubicBezTo>
                    <a:pt x="1557753" y="974692"/>
                    <a:pt x="1526840" y="1007258"/>
                    <a:pt x="1482782" y="1021169"/>
                  </a:cubicBezTo>
                  <a:lnTo>
                    <a:pt x="1444460" y="1026944"/>
                  </a:lnTo>
                  <a:lnTo>
                    <a:pt x="1444118" y="1028369"/>
                  </a:lnTo>
                  <a:lnTo>
                    <a:pt x="1435006" y="1028369"/>
                  </a:lnTo>
                  <a:lnTo>
                    <a:pt x="1435002" y="1028369"/>
                  </a:lnTo>
                  <a:lnTo>
                    <a:pt x="1434998" y="1028369"/>
                  </a:lnTo>
                  <a:lnTo>
                    <a:pt x="1231107" y="1028369"/>
                  </a:lnTo>
                  <a:lnTo>
                    <a:pt x="1231107" y="2277385"/>
                  </a:lnTo>
                  <a:lnTo>
                    <a:pt x="326646" y="2277385"/>
                  </a:lnTo>
                  <a:lnTo>
                    <a:pt x="326646" y="1028369"/>
                  </a:lnTo>
                  <a:lnTo>
                    <a:pt x="122756" y="1028369"/>
                  </a:lnTo>
                  <a:lnTo>
                    <a:pt x="122751" y="1028369"/>
                  </a:lnTo>
                  <a:lnTo>
                    <a:pt x="122747" y="1028369"/>
                  </a:lnTo>
                  <a:lnTo>
                    <a:pt x="113310" y="1028369"/>
                  </a:lnTo>
                  <a:lnTo>
                    <a:pt x="113189" y="1026928"/>
                  </a:lnTo>
                  <a:lnTo>
                    <a:pt x="74971" y="1021169"/>
                  </a:lnTo>
                  <a:cubicBezTo>
                    <a:pt x="30913" y="1007258"/>
                    <a:pt x="0" y="974692"/>
                    <a:pt x="0" y="936737"/>
                  </a:cubicBezTo>
                  <a:close/>
                </a:path>
              </a:pathLst>
            </a:custGeom>
            <a:solidFill>
              <a:srgbClr val="B1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3" name="文本框 22"/>
            <p:cNvSpPr txBox="1"/>
            <p:nvPr/>
          </p:nvSpPr>
          <p:spPr>
            <a:xfrm>
              <a:off x="5414487" y="2770347"/>
              <a:ext cx="648176" cy="646331"/>
            </a:xfrm>
            <a:prstGeom prst="rect">
              <a:avLst/>
            </a:prstGeom>
            <a:noFill/>
          </p:spPr>
          <p:txBody>
            <a:bodyPr wrap="square" rtlCol="0">
              <a:spAutoFit/>
            </a:bodyPr>
            <a:lstStyle/>
            <a:p>
              <a:pPr algn="ctr"/>
              <a:r>
                <a:rPr lang="en-US" altLang="zh-CN" sz="3600" dirty="0">
                  <a:solidFill>
                    <a:schemeClr val="bg1"/>
                  </a:solidFill>
                </a:rPr>
                <a:t>03</a:t>
              </a:r>
            </a:p>
          </p:txBody>
        </p:sp>
      </p:grpSp>
      <p:grpSp>
        <p:nvGrpSpPr>
          <p:cNvPr id="15" name="组合 14"/>
          <p:cNvGrpSpPr/>
          <p:nvPr/>
        </p:nvGrpSpPr>
        <p:grpSpPr>
          <a:xfrm>
            <a:off x="3348514" y="3152775"/>
            <a:ext cx="1400651" cy="847249"/>
            <a:chOff x="3348514" y="3152775"/>
            <a:chExt cx="1400651" cy="847249"/>
          </a:xfrm>
        </p:grpSpPr>
        <p:sp>
          <p:nvSpPr>
            <p:cNvPr id="25" name="任意多边形 24"/>
            <p:cNvSpPr/>
            <p:nvPr/>
          </p:nvSpPr>
          <p:spPr>
            <a:xfrm rot="16200000">
              <a:off x="3625215" y="2876074"/>
              <a:ext cx="847249" cy="1400651"/>
            </a:xfrm>
            <a:custGeom>
              <a:avLst/>
              <a:gdLst>
                <a:gd name="connsiteX0" fmla="*/ 0 w 1557753"/>
                <a:gd name="connsiteY0" fmla="*/ 936737 h 2277385"/>
                <a:gd name="connsiteX1" fmla="*/ 9646 w 1557753"/>
                <a:gd name="connsiteY1" fmla="*/ 901069 h 2277385"/>
                <a:gd name="connsiteX2" fmla="*/ 15362 w 1557753"/>
                <a:gd name="connsiteY2" fmla="*/ 894742 h 2277385"/>
                <a:gd name="connsiteX3" fmla="*/ 13409 w 1557753"/>
                <a:gd name="connsiteY3" fmla="*/ 894184 h 2277385"/>
                <a:gd name="connsiteX4" fmla="*/ 677067 w 1557753"/>
                <a:gd name="connsiteY4" fmla="*/ 40023 h 2277385"/>
                <a:gd name="connsiteX5" fmla="*/ 678024 w 1557753"/>
                <a:gd name="connsiteY5" fmla="*/ 41497 h 2277385"/>
                <a:gd name="connsiteX6" fmla="*/ 691263 w 1557753"/>
                <a:gd name="connsiteY6" fmla="*/ 26840 h 2277385"/>
                <a:gd name="connsiteX7" fmla="*/ 778061 w 1557753"/>
                <a:gd name="connsiteY7" fmla="*/ 0 h 2277385"/>
                <a:gd name="connsiteX8" fmla="*/ 864860 w 1557753"/>
                <a:gd name="connsiteY8" fmla="*/ 26840 h 2277385"/>
                <a:gd name="connsiteX9" fmla="*/ 878704 w 1557753"/>
                <a:gd name="connsiteY9" fmla="*/ 42168 h 2277385"/>
                <a:gd name="connsiteX10" fmla="*/ 880154 w 1557753"/>
                <a:gd name="connsiteY10" fmla="*/ 41436 h 2277385"/>
                <a:gd name="connsiteX11" fmla="*/ 1542082 w 1557753"/>
                <a:gd name="connsiteY11" fmla="*/ 893370 h 2277385"/>
                <a:gd name="connsiteX12" fmla="*/ 1541355 w 1557753"/>
                <a:gd name="connsiteY12" fmla="*/ 893594 h 2277385"/>
                <a:gd name="connsiteX13" fmla="*/ 1548106 w 1557753"/>
                <a:gd name="connsiteY13" fmla="*/ 901069 h 2277385"/>
                <a:gd name="connsiteX14" fmla="*/ 1557753 w 1557753"/>
                <a:gd name="connsiteY14" fmla="*/ 936737 h 2277385"/>
                <a:gd name="connsiteX15" fmla="*/ 1482782 w 1557753"/>
                <a:gd name="connsiteY15" fmla="*/ 1021169 h 2277385"/>
                <a:gd name="connsiteX16" fmla="*/ 1444460 w 1557753"/>
                <a:gd name="connsiteY16" fmla="*/ 1026944 h 2277385"/>
                <a:gd name="connsiteX17" fmla="*/ 1444118 w 1557753"/>
                <a:gd name="connsiteY17" fmla="*/ 1028369 h 2277385"/>
                <a:gd name="connsiteX18" fmla="*/ 1435006 w 1557753"/>
                <a:gd name="connsiteY18" fmla="*/ 1028369 h 2277385"/>
                <a:gd name="connsiteX19" fmla="*/ 1435002 w 1557753"/>
                <a:gd name="connsiteY19" fmla="*/ 1028369 h 2277385"/>
                <a:gd name="connsiteX20" fmla="*/ 1434998 w 1557753"/>
                <a:gd name="connsiteY20" fmla="*/ 1028369 h 2277385"/>
                <a:gd name="connsiteX21" fmla="*/ 1231107 w 1557753"/>
                <a:gd name="connsiteY21" fmla="*/ 1028369 h 2277385"/>
                <a:gd name="connsiteX22" fmla="*/ 1231107 w 1557753"/>
                <a:gd name="connsiteY22" fmla="*/ 2277385 h 2277385"/>
                <a:gd name="connsiteX23" fmla="*/ 326646 w 1557753"/>
                <a:gd name="connsiteY23" fmla="*/ 2277385 h 2277385"/>
                <a:gd name="connsiteX24" fmla="*/ 326646 w 1557753"/>
                <a:gd name="connsiteY24" fmla="*/ 1028369 h 2277385"/>
                <a:gd name="connsiteX25" fmla="*/ 122756 w 1557753"/>
                <a:gd name="connsiteY25" fmla="*/ 1028369 h 2277385"/>
                <a:gd name="connsiteX26" fmla="*/ 122751 w 1557753"/>
                <a:gd name="connsiteY26" fmla="*/ 1028369 h 2277385"/>
                <a:gd name="connsiteX27" fmla="*/ 122747 w 1557753"/>
                <a:gd name="connsiteY27" fmla="*/ 1028369 h 2277385"/>
                <a:gd name="connsiteX28" fmla="*/ 113310 w 1557753"/>
                <a:gd name="connsiteY28" fmla="*/ 1028369 h 2277385"/>
                <a:gd name="connsiteX29" fmla="*/ 113189 w 1557753"/>
                <a:gd name="connsiteY29" fmla="*/ 1026928 h 2277385"/>
                <a:gd name="connsiteX30" fmla="*/ 74971 w 1557753"/>
                <a:gd name="connsiteY30" fmla="*/ 1021169 h 2277385"/>
                <a:gd name="connsiteX31" fmla="*/ 0 w 1557753"/>
                <a:gd name="connsiteY31" fmla="*/ 936737 h 227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57753" h="2277385">
                  <a:moveTo>
                    <a:pt x="0" y="936737"/>
                  </a:moveTo>
                  <a:cubicBezTo>
                    <a:pt x="0" y="924085"/>
                    <a:pt x="3434" y="912032"/>
                    <a:pt x="9646" y="901069"/>
                  </a:cubicBezTo>
                  <a:lnTo>
                    <a:pt x="15362" y="894742"/>
                  </a:lnTo>
                  <a:lnTo>
                    <a:pt x="13409" y="894184"/>
                  </a:lnTo>
                  <a:lnTo>
                    <a:pt x="677067" y="40023"/>
                  </a:lnTo>
                  <a:lnTo>
                    <a:pt x="678024" y="41497"/>
                  </a:lnTo>
                  <a:lnTo>
                    <a:pt x="691263" y="26840"/>
                  </a:lnTo>
                  <a:cubicBezTo>
                    <a:pt x="713476" y="10258"/>
                    <a:pt x="744164" y="0"/>
                    <a:pt x="778061" y="0"/>
                  </a:cubicBezTo>
                  <a:cubicBezTo>
                    <a:pt x="811958" y="0"/>
                    <a:pt x="842646" y="10258"/>
                    <a:pt x="864860" y="26840"/>
                  </a:cubicBezTo>
                  <a:lnTo>
                    <a:pt x="878704" y="42168"/>
                  </a:lnTo>
                  <a:lnTo>
                    <a:pt x="880154" y="41436"/>
                  </a:lnTo>
                  <a:lnTo>
                    <a:pt x="1542082" y="893370"/>
                  </a:lnTo>
                  <a:lnTo>
                    <a:pt x="1541355" y="893594"/>
                  </a:lnTo>
                  <a:lnTo>
                    <a:pt x="1548106" y="901069"/>
                  </a:lnTo>
                  <a:cubicBezTo>
                    <a:pt x="1554318" y="912032"/>
                    <a:pt x="1557753" y="924085"/>
                    <a:pt x="1557753" y="936737"/>
                  </a:cubicBezTo>
                  <a:cubicBezTo>
                    <a:pt x="1557753" y="974692"/>
                    <a:pt x="1526840" y="1007258"/>
                    <a:pt x="1482782" y="1021169"/>
                  </a:cubicBezTo>
                  <a:lnTo>
                    <a:pt x="1444460" y="1026944"/>
                  </a:lnTo>
                  <a:lnTo>
                    <a:pt x="1444118" y="1028369"/>
                  </a:lnTo>
                  <a:lnTo>
                    <a:pt x="1435006" y="1028369"/>
                  </a:lnTo>
                  <a:lnTo>
                    <a:pt x="1435002" y="1028369"/>
                  </a:lnTo>
                  <a:lnTo>
                    <a:pt x="1434998" y="1028369"/>
                  </a:lnTo>
                  <a:lnTo>
                    <a:pt x="1231107" y="1028369"/>
                  </a:lnTo>
                  <a:lnTo>
                    <a:pt x="1231107" y="2277385"/>
                  </a:lnTo>
                  <a:lnTo>
                    <a:pt x="326646" y="2277385"/>
                  </a:lnTo>
                  <a:lnTo>
                    <a:pt x="326646" y="1028369"/>
                  </a:lnTo>
                  <a:lnTo>
                    <a:pt x="122756" y="1028369"/>
                  </a:lnTo>
                  <a:lnTo>
                    <a:pt x="122751" y="1028369"/>
                  </a:lnTo>
                  <a:lnTo>
                    <a:pt x="122747" y="1028369"/>
                  </a:lnTo>
                  <a:lnTo>
                    <a:pt x="113310" y="1028369"/>
                  </a:lnTo>
                  <a:lnTo>
                    <a:pt x="113189" y="1026928"/>
                  </a:lnTo>
                  <a:lnTo>
                    <a:pt x="74971" y="1021169"/>
                  </a:lnTo>
                  <a:cubicBezTo>
                    <a:pt x="30913" y="1007258"/>
                    <a:pt x="0" y="974692"/>
                    <a:pt x="0" y="936737"/>
                  </a:cubicBezTo>
                  <a:close/>
                </a:path>
              </a:pathLst>
            </a:custGeom>
            <a:solidFill>
              <a:srgbClr val="7FB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文本框 2"/>
            <p:cNvSpPr txBox="1"/>
            <p:nvPr/>
          </p:nvSpPr>
          <p:spPr>
            <a:xfrm>
              <a:off x="4061461" y="3299937"/>
              <a:ext cx="648176" cy="646331"/>
            </a:xfrm>
            <a:prstGeom prst="rect">
              <a:avLst/>
            </a:prstGeom>
            <a:noFill/>
          </p:spPr>
          <p:txBody>
            <a:bodyPr wrap="square" rtlCol="0">
              <a:spAutoFit/>
            </a:bodyPr>
            <a:lstStyle/>
            <a:p>
              <a:pPr algn="ctr"/>
              <a:r>
                <a:rPr lang="en-US" altLang="zh-CN" sz="3600" dirty="0">
                  <a:solidFill>
                    <a:schemeClr val="bg1"/>
                  </a:solidFill>
                </a:rPr>
                <a:t>04</a:t>
              </a:r>
            </a:p>
          </p:txBody>
        </p:sp>
      </p:grpSp>
      <p:grpSp>
        <p:nvGrpSpPr>
          <p:cNvPr id="16" name="组合 15"/>
          <p:cNvGrpSpPr/>
          <p:nvPr/>
        </p:nvGrpSpPr>
        <p:grpSpPr>
          <a:xfrm>
            <a:off x="6603125" y="1441539"/>
            <a:ext cx="1610283" cy="613465"/>
            <a:chOff x="6603125" y="1441539"/>
            <a:chExt cx="1610283" cy="613465"/>
          </a:xfrm>
        </p:grpSpPr>
        <p:sp>
          <p:nvSpPr>
            <p:cNvPr id="48" name="文本框 47"/>
            <p:cNvSpPr txBox="1"/>
            <p:nvPr/>
          </p:nvSpPr>
          <p:spPr>
            <a:xfrm>
              <a:off x="6603207" y="1662589"/>
              <a:ext cx="1610201" cy="392415"/>
            </a:xfrm>
            <a:prstGeom prst="rect">
              <a:avLst/>
            </a:prstGeom>
            <a:noFill/>
          </p:spPr>
          <p:txBody>
            <a:bodyPr wrap="square" rtlCol="0">
              <a:spAutoFit/>
            </a:bodyPr>
            <a:lstStyle/>
            <a:p>
              <a:pPr>
                <a:lnSpc>
                  <a:spcPct val="130000"/>
                </a:lnSpc>
              </a:pPr>
              <a:r>
                <a:rPr lang="zh-CN" altLang="en-US" sz="750" dirty="0">
                  <a:solidFill>
                    <a:srgbClr val="EE8398"/>
                  </a:solidFill>
                  <a:latin typeface="微软雅黑" panose="020B0503020204020204" charset="-122"/>
                  <a:ea typeface="微软雅黑" panose="020B0503020204020204" charset="-122"/>
                  <a:sym typeface="+mn-ea"/>
                </a:rPr>
                <a:t>请在此添加您的文字内容，请在此添加您的文字内容。</a:t>
              </a:r>
            </a:p>
          </p:txBody>
        </p:sp>
        <p:sp>
          <p:nvSpPr>
            <p:cNvPr id="49" name="文本框 48"/>
            <p:cNvSpPr txBox="1"/>
            <p:nvPr/>
          </p:nvSpPr>
          <p:spPr>
            <a:xfrm>
              <a:off x="6603125" y="1441539"/>
              <a:ext cx="914400" cy="276999"/>
            </a:xfrm>
            <a:prstGeom prst="rect">
              <a:avLst/>
            </a:prstGeom>
            <a:noFill/>
          </p:spPr>
          <p:txBody>
            <a:bodyPr wrap="square" rtlCol="0">
              <a:spAutoFit/>
            </a:bodyPr>
            <a:lstStyle/>
            <a:p>
              <a:r>
                <a:rPr lang="zh-CN" altLang="en-US" sz="1200" dirty="0">
                  <a:solidFill>
                    <a:srgbClr val="EE8398"/>
                  </a:solidFill>
                  <a:latin typeface="微软雅黑" panose="020B0503020204020204" charset="-122"/>
                  <a:ea typeface="微软雅黑" panose="020B0503020204020204" charset="-122"/>
                </a:rPr>
                <a:t>添加标题</a:t>
              </a:r>
            </a:p>
          </p:txBody>
        </p:sp>
      </p:grpSp>
      <p:grpSp>
        <p:nvGrpSpPr>
          <p:cNvPr id="24" name="组合 23"/>
          <p:cNvGrpSpPr/>
          <p:nvPr/>
        </p:nvGrpSpPr>
        <p:grpSpPr>
          <a:xfrm>
            <a:off x="1378744" y="1889019"/>
            <a:ext cx="1588294" cy="613660"/>
            <a:chOff x="1378744" y="1889019"/>
            <a:chExt cx="1588294" cy="613660"/>
          </a:xfrm>
        </p:grpSpPr>
        <p:sp>
          <p:nvSpPr>
            <p:cNvPr id="50" name="文本框 49"/>
            <p:cNvSpPr txBox="1"/>
            <p:nvPr/>
          </p:nvSpPr>
          <p:spPr>
            <a:xfrm>
              <a:off x="1378744" y="2110264"/>
              <a:ext cx="1588294" cy="392415"/>
            </a:xfrm>
            <a:prstGeom prst="rect">
              <a:avLst/>
            </a:prstGeom>
            <a:noFill/>
          </p:spPr>
          <p:txBody>
            <a:bodyPr wrap="square" rtlCol="0">
              <a:spAutoFit/>
            </a:bodyPr>
            <a:lstStyle/>
            <a:p>
              <a:pPr algn="r">
                <a:lnSpc>
                  <a:spcPct val="130000"/>
                </a:lnSpc>
              </a:pPr>
              <a:r>
                <a:rPr lang="zh-CN" altLang="en-US" sz="750" dirty="0">
                  <a:solidFill>
                    <a:srgbClr val="3CB9EC"/>
                  </a:solidFill>
                  <a:latin typeface="微软雅黑" panose="020B0503020204020204" charset="-122"/>
                  <a:ea typeface="微软雅黑" panose="020B0503020204020204" charset="-122"/>
                  <a:sym typeface="+mn-ea"/>
                </a:rPr>
                <a:t>请在此添加您的文字内容，请在此添加您的文字内容。</a:t>
              </a:r>
            </a:p>
          </p:txBody>
        </p:sp>
        <p:sp>
          <p:nvSpPr>
            <p:cNvPr id="51" name="文本框 50"/>
            <p:cNvSpPr txBox="1"/>
            <p:nvPr/>
          </p:nvSpPr>
          <p:spPr>
            <a:xfrm>
              <a:off x="2052622" y="1889019"/>
              <a:ext cx="914400" cy="276999"/>
            </a:xfrm>
            <a:prstGeom prst="rect">
              <a:avLst/>
            </a:prstGeom>
            <a:noFill/>
          </p:spPr>
          <p:txBody>
            <a:bodyPr wrap="square" rtlCol="0">
              <a:spAutoFit/>
            </a:bodyPr>
            <a:lstStyle/>
            <a:p>
              <a:pPr algn="r"/>
              <a:r>
                <a:rPr lang="zh-CN" altLang="en-US" sz="1200" dirty="0">
                  <a:solidFill>
                    <a:srgbClr val="3CB9EC"/>
                  </a:solidFill>
                  <a:latin typeface="微软雅黑" panose="020B0503020204020204" charset="-122"/>
                  <a:ea typeface="微软雅黑" panose="020B0503020204020204" charset="-122"/>
                </a:rPr>
                <a:t>添加标题</a:t>
              </a:r>
            </a:p>
          </p:txBody>
        </p:sp>
      </p:grpSp>
      <p:grpSp>
        <p:nvGrpSpPr>
          <p:cNvPr id="18" name="组合 17"/>
          <p:cNvGrpSpPr/>
          <p:nvPr/>
        </p:nvGrpSpPr>
        <p:grpSpPr>
          <a:xfrm>
            <a:off x="1334453" y="3091362"/>
            <a:ext cx="1632585" cy="613849"/>
            <a:chOff x="1334453" y="3091362"/>
            <a:chExt cx="1632585" cy="613849"/>
          </a:xfrm>
        </p:grpSpPr>
        <p:sp>
          <p:nvSpPr>
            <p:cNvPr id="52" name="文本框 51"/>
            <p:cNvSpPr txBox="1"/>
            <p:nvPr/>
          </p:nvSpPr>
          <p:spPr>
            <a:xfrm>
              <a:off x="1334453" y="3312796"/>
              <a:ext cx="1632585" cy="392415"/>
            </a:xfrm>
            <a:prstGeom prst="rect">
              <a:avLst/>
            </a:prstGeom>
            <a:noFill/>
          </p:spPr>
          <p:txBody>
            <a:bodyPr wrap="square" rtlCol="0">
              <a:spAutoFit/>
            </a:bodyPr>
            <a:lstStyle/>
            <a:p>
              <a:pPr algn="r">
                <a:lnSpc>
                  <a:spcPct val="130000"/>
                </a:lnSpc>
              </a:pPr>
              <a:r>
                <a:rPr lang="zh-CN" altLang="en-US" sz="750" dirty="0">
                  <a:solidFill>
                    <a:srgbClr val="7FBF36"/>
                  </a:solidFill>
                  <a:latin typeface="微软雅黑" panose="020B0503020204020204" charset="-122"/>
                  <a:ea typeface="微软雅黑" panose="020B0503020204020204" charset="-122"/>
                  <a:sym typeface="+mn-ea"/>
                </a:rPr>
                <a:t>请在此添加您的文字内容，请在此添加您的文字内容。</a:t>
              </a:r>
            </a:p>
          </p:txBody>
        </p:sp>
        <p:sp>
          <p:nvSpPr>
            <p:cNvPr id="53" name="文本框 52"/>
            <p:cNvSpPr txBox="1"/>
            <p:nvPr/>
          </p:nvSpPr>
          <p:spPr>
            <a:xfrm>
              <a:off x="2052622" y="3091362"/>
              <a:ext cx="914400" cy="276999"/>
            </a:xfrm>
            <a:prstGeom prst="rect">
              <a:avLst/>
            </a:prstGeom>
            <a:noFill/>
          </p:spPr>
          <p:txBody>
            <a:bodyPr wrap="square" rtlCol="0">
              <a:spAutoFit/>
            </a:bodyPr>
            <a:lstStyle/>
            <a:p>
              <a:pPr algn="r"/>
              <a:r>
                <a:rPr lang="zh-CN" altLang="en-US" sz="1200" dirty="0">
                  <a:solidFill>
                    <a:srgbClr val="7FBF36"/>
                  </a:solidFill>
                  <a:latin typeface="微软雅黑" panose="020B0503020204020204" charset="-122"/>
                  <a:ea typeface="微软雅黑" panose="020B0503020204020204" charset="-122"/>
                </a:rPr>
                <a:t>添加标题</a:t>
              </a:r>
            </a:p>
          </p:txBody>
        </p:sp>
      </p:grpSp>
      <p:grpSp>
        <p:nvGrpSpPr>
          <p:cNvPr id="17" name="组合 16"/>
          <p:cNvGrpSpPr/>
          <p:nvPr/>
        </p:nvGrpSpPr>
        <p:grpSpPr>
          <a:xfrm>
            <a:off x="6603125" y="3091647"/>
            <a:ext cx="1654098" cy="613564"/>
            <a:chOff x="6603125" y="3091647"/>
            <a:chExt cx="1654098" cy="613564"/>
          </a:xfrm>
        </p:grpSpPr>
        <p:sp>
          <p:nvSpPr>
            <p:cNvPr id="54" name="文本框 53"/>
            <p:cNvSpPr txBox="1"/>
            <p:nvPr/>
          </p:nvSpPr>
          <p:spPr>
            <a:xfrm>
              <a:off x="6603207" y="3312796"/>
              <a:ext cx="1654016" cy="392415"/>
            </a:xfrm>
            <a:prstGeom prst="rect">
              <a:avLst/>
            </a:prstGeom>
            <a:noFill/>
          </p:spPr>
          <p:txBody>
            <a:bodyPr wrap="square" rtlCol="0">
              <a:spAutoFit/>
            </a:bodyPr>
            <a:lstStyle/>
            <a:p>
              <a:pPr>
                <a:lnSpc>
                  <a:spcPct val="130000"/>
                </a:lnSpc>
              </a:pPr>
              <a:r>
                <a:rPr lang="zh-CN" altLang="en-US" sz="750" dirty="0">
                  <a:solidFill>
                    <a:srgbClr val="B195C4"/>
                  </a:solidFill>
                  <a:latin typeface="微软雅黑" panose="020B0503020204020204" charset="-122"/>
                  <a:ea typeface="微软雅黑" panose="020B0503020204020204" charset="-122"/>
                  <a:sym typeface="+mn-ea"/>
                </a:rPr>
                <a:t>请在此添加您的文字内容，请在此添加您的文字内容。</a:t>
              </a:r>
            </a:p>
          </p:txBody>
        </p:sp>
        <p:sp>
          <p:nvSpPr>
            <p:cNvPr id="55" name="文本框 54"/>
            <p:cNvSpPr txBox="1"/>
            <p:nvPr/>
          </p:nvSpPr>
          <p:spPr>
            <a:xfrm>
              <a:off x="6603125" y="3091647"/>
              <a:ext cx="914400" cy="276999"/>
            </a:xfrm>
            <a:prstGeom prst="rect">
              <a:avLst/>
            </a:prstGeom>
            <a:noFill/>
          </p:spPr>
          <p:txBody>
            <a:bodyPr wrap="square" rtlCol="0">
              <a:spAutoFit/>
            </a:bodyPr>
            <a:lstStyle/>
            <a:p>
              <a:r>
                <a:rPr lang="zh-CN" altLang="en-US" sz="1200" dirty="0">
                  <a:solidFill>
                    <a:srgbClr val="B195C4"/>
                  </a:solidFill>
                  <a:latin typeface="微软雅黑" panose="020B0503020204020204" charset="-122"/>
                  <a:ea typeface="微软雅黑" panose="020B0503020204020204" charset="-122"/>
                </a:rPr>
                <a:t>添加标题</a:t>
              </a:r>
            </a:p>
          </p:txBody>
        </p:sp>
      </p:grpSp>
    </p:spTree>
    <p:extLst>
      <p:ext uri="{BB962C8B-B14F-4D97-AF65-F5344CB8AC3E}">
        <p14:creationId xmlns:p14="http://schemas.microsoft.com/office/powerpoint/2010/main" val="237071222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56" y="0"/>
            <a:ext cx="9154455" cy="5146090"/>
            <a:chOff x="-10456" y="0"/>
            <a:chExt cx="9154455" cy="5146090"/>
          </a:xfrm>
        </p:grpSpPr>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2608" y="3042460"/>
              <a:ext cx="1322835" cy="2048260"/>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055" y="214029"/>
              <a:ext cx="1264923" cy="1267971"/>
            </a:xfrm>
            <a:prstGeom prst="rect">
              <a:avLst/>
            </a:prstGeom>
          </p:spPr>
        </p:pic>
        <p:pic>
          <p:nvPicPr>
            <p:cNvPr id="4" name="图片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425" y="2008726"/>
              <a:ext cx="1661163" cy="283464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33896" y="3383836"/>
              <a:ext cx="1219202" cy="1365507"/>
            </a:xfrm>
            <a:prstGeom prst="rect">
              <a:avLst/>
            </a:prstGeom>
          </p:spPr>
        </p:pic>
      </p:grpSp>
      <p:grpSp>
        <p:nvGrpSpPr>
          <p:cNvPr id="2" name="组合 1"/>
          <p:cNvGrpSpPr/>
          <p:nvPr/>
        </p:nvGrpSpPr>
        <p:grpSpPr>
          <a:xfrm>
            <a:off x="2586185" y="1475223"/>
            <a:ext cx="782241" cy="783431"/>
            <a:chOff x="2586185" y="1475223"/>
            <a:chExt cx="782241" cy="783431"/>
          </a:xfrm>
        </p:grpSpPr>
        <p:sp>
          <p:nvSpPr>
            <p:cNvPr id="31" name="椭圆 30"/>
            <p:cNvSpPr/>
            <p:nvPr>
              <p:custDataLst>
                <p:tags r:id="rId4"/>
              </p:custDataLst>
            </p:nvPr>
          </p:nvSpPr>
          <p:spPr>
            <a:xfrm>
              <a:off x="2586185" y="1475223"/>
              <a:ext cx="782241" cy="783431"/>
            </a:xfrm>
            <a:prstGeom prst="ellipse">
              <a:avLst/>
            </a:prstGeom>
            <a:solidFill>
              <a:srgbClr val="FFFFFF"/>
            </a:solidFill>
            <a:ln w="25400" cap="flat" cmpd="sng" algn="ctr">
              <a:solidFill>
                <a:srgbClr val="FFC000"/>
              </a:solidFill>
              <a:prstDash val="solid"/>
            </a:ln>
            <a:effectLst/>
          </p:spPr>
          <p:txBody>
            <a:bodyPr anchor="ctr"/>
            <a:lstStyle/>
            <a:p>
              <a:pPr algn="ctr">
                <a:defRPr/>
              </a:pPr>
              <a:endParaRPr lang="zh-CN" altLang="en-US" sz="1013" kern="0">
                <a:solidFill>
                  <a:prstClr val="black"/>
                </a:solidFill>
                <a:latin typeface="Impact" pitchFamily="34" charset="0"/>
                <a:ea typeface="宋体" panose="02010600030101010101" pitchFamily="2" charset="-122"/>
              </a:endParaRPr>
            </a:p>
          </p:txBody>
        </p:sp>
        <p:sp>
          <p:nvSpPr>
            <p:cNvPr id="32" name="椭圆 31"/>
            <p:cNvSpPr/>
            <p:nvPr>
              <p:custDataLst>
                <p:tags r:id="rId5"/>
              </p:custDataLst>
            </p:nvPr>
          </p:nvSpPr>
          <p:spPr>
            <a:xfrm>
              <a:off x="2652860" y="1543088"/>
              <a:ext cx="648891" cy="647700"/>
            </a:xfrm>
            <a:prstGeom prst="ellipse">
              <a:avLst/>
            </a:prstGeom>
            <a:solidFill>
              <a:srgbClr val="FFC000"/>
            </a:solidFill>
            <a:ln w="6350" cap="flat" cmpd="sng" algn="ctr">
              <a:noFill/>
              <a:prstDash val="solid"/>
            </a:ln>
            <a:effectLst/>
          </p:spPr>
          <p:txBody>
            <a:bodyPr anchor="ctr"/>
            <a:lstStyle/>
            <a:p>
              <a:pPr algn="ctr">
                <a:defRPr/>
              </a:pPr>
              <a:r>
                <a:rPr lang="en-US" altLang="zh-CN" sz="3300" kern="0" dirty="0" smtClean="0">
                  <a:solidFill>
                    <a:prstClr val="white"/>
                  </a:solidFill>
                  <a:latin typeface="Impact" pitchFamily="34" charset="0"/>
                  <a:ea typeface="宋体" panose="02010600030101010101" pitchFamily="2" charset="-122"/>
                </a:rPr>
                <a:t>2</a:t>
              </a:r>
              <a:endParaRPr lang="zh-CN" altLang="en-US" sz="3300" kern="0" dirty="0">
                <a:solidFill>
                  <a:prstClr val="white"/>
                </a:solidFill>
                <a:latin typeface="Impact" pitchFamily="34" charset="0"/>
                <a:ea typeface="宋体" panose="02010600030101010101" pitchFamily="2" charset="-122"/>
              </a:endParaRPr>
            </a:p>
          </p:txBody>
        </p:sp>
      </p:grpSp>
      <p:cxnSp>
        <p:nvCxnSpPr>
          <p:cNvPr id="33" name="直接连接符 16"/>
          <p:cNvCxnSpPr>
            <a:cxnSpLocks noChangeShapeType="1"/>
            <a:stCxn id="31" idx="6"/>
          </p:cNvCxnSpPr>
          <p:nvPr>
            <p:custDataLst>
              <p:tags r:id="rId1"/>
            </p:custDataLst>
          </p:nvPr>
        </p:nvCxnSpPr>
        <p:spPr bwMode="auto">
          <a:xfrm>
            <a:off x="3368426" y="1866938"/>
            <a:ext cx="2999184" cy="0"/>
          </a:xfrm>
          <a:prstGeom prst="line">
            <a:avLst/>
          </a:prstGeom>
          <a:noFill/>
          <a:ln w="28575" algn="ctr">
            <a:solidFill>
              <a:srgbClr val="FFC000"/>
            </a:solidFill>
            <a:round/>
            <a:headEnd/>
            <a:tailEnd type="oval" w="lg" len="lg"/>
          </a:ln>
          <a:extLst>
            <a:ext uri="{909E8E84-426E-40DD-AFC4-6F175D3DCCD1}">
              <a14:hiddenFill xmlns:a14="http://schemas.microsoft.com/office/drawing/2010/main">
                <a:noFill/>
              </a14:hiddenFill>
            </a:ext>
          </a:extLst>
        </p:spPr>
      </p:cxnSp>
      <p:sp>
        <p:nvSpPr>
          <p:cNvPr id="34" name="TextBox 3"/>
          <p:cNvSpPr txBox="1">
            <a:spLocks noChangeArrowheads="1"/>
          </p:cNvSpPr>
          <p:nvPr>
            <p:custDataLst>
              <p:tags r:id="rId2"/>
            </p:custDataLst>
          </p:nvPr>
        </p:nvSpPr>
        <p:spPr bwMode="auto">
          <a:xfrm>
            <a:off x="3436291" y="1402653"/>
            <a:ext cx="3083719"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zh-CN" altLang="en-US" sz="2700" b="1" dirty="0" smtClean="0">
                <a:solidFill>
                  <a:schemeClr val="bg1"/>
                </a:solidFill>
                <a:latin typeface="微软雅黑" panose="020B0503020204020204" pitchFamily="34" charset="-122"/>
                <a:ea typeface="微软雅黑" panose="020B0503020204020204" pitchFamily="34" charset="-122"/>
              </a:rPr>
              <a:t>单击此处添加标题</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sp>
        <p:nvSpPr>
          <p:cNvPr id="35" name="矩形 48"/>
          <p:cNvSpPr>
            <a:spLocks noChangeArrowheads="1"/>
          </p:cNvSpPr>
          <p:nvPr>
            <p:custDataLst>
              <p:tags r:id="rId3"/>
            </p:custDataLst>
          </p:nvPr>
        </p:nvSpPr>
        <p:spPr bwMode="auto">
          <a:xfrm>
            <a:off x="3402358" y="1962188"/>
            <a:ext cx="2931319" cy="2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1600" dirty="0" smtClean="0">
                <a:latin typeface="微软雅黑" panose="020B0503020204020204" pitchFamily="34" charset="-122"/>
                <a:ea typeface="微软雅黑" panose="020B0503020204020204" pitchFamily="34" charset="-122"/>
              </a:rPr>
              <a:t>单击此处添加文字标题内容</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6586926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3000"/>
                                  </p:iterate>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955"/>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88&quot;/&gt;&lt;/object&gt;&lt;object type=&quot;3&quot; unique_id=&quot;10004&quot;&gt;&lt;property id=&quot;20148&quot; value=&quot;5&quot;/&gt;&lt;property id=&quot;20300&quot; value=&quot;Slide 2&quot;/&gt;&lt;property id=&quot;20307&quot; value=&quot;289&quot;/&gt;&lt;/object&gt;&lt;object type=&quot;3&quot; unique_id=&quot;10005&quot;&gt;&lt;property id=&quot;20148&quot; value=&quot;5&quot;/&gt;&lt;property id=&quot;20300&quot; value=&quot;Slide 3&quot;/&gt;&lt;property id=&quot;20307&quot; value=&quot;290&quot;/&gt;&lt;/object&gt;&lt;object type=&quot;3&quot; unique_id=&quot;10006&quot;&gt;&lt;property id=&quot;20148&quot; value=&quot;5&quot;/&gt;&lt;property id=&quot;20300&quot; value=&quot;Slide 4&quot;/&gt;&lt;property id=&quot;20307&quot; value=&quot;298&quot;/&gt;&lt;/object&gt;&lt;object type=&quot;3&quot; unique_id=&quot;10007&quot;&gt;&lt;property id=&quot;20148&quot; value=&quot;5&quot;/&gt;&lt;property id=&quot;20300&quot; value=&quot;Slide 5&quot;/&gt;&lt;property id=&quot;20307&quot; value=&quot;305&quot;/&gt;&lt;/object&gt;&lt;object type=&quot;3&quot; unique_id=&quot;10008&quot;&gt;&lt;property id=&quot;20148&quot; value=&quot;5&quot;/&gt;&lt;property id=&quot;20300&quot; value=&quot;Slide 6&quot;/&gt;&lt;property id=&quot;20307&quot; value=&quot;308&quot;/&gt;&lt;/object&gt;&lt;object type=&quot;3&quot; unique_id=&quot;10009&quot;&gt;&lt;property id=&quot;20148&quot; value=&quot;5&quot;/&gt;&lt;property id=&quot;20300&quot; value=&quot;Slide 7&quot;/&gt;&lt;property id=&quot;20307&quot; value=&quot;297&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quot;/&gt;&lt;property id=&quot;20307&quot; value=&quot;291&quot;/&gt;&lt;/object&gt;&lt;object type=&quot;3&quot; unique_id=&quot;10012&quot;&gt;&lt;property id=&quot;20148&quot; value=&quot;5&quot;/&gt;&lt;property id=&quot;20300&quot; value=&quot;Slide 10&quot;/&gt;&lt;property id=&quot;20307&quot; value=&quot;302&quot;/&gt;&lt;/object&gt;&lt;object type=&quot;3&quot; unique_id=&quot;10013&quot;&gt;&lt;property id=&quot;20148&quot; value=&quot;5&quot;/&gt;&lt;property id=&quot;20300&quot; value=&quot;Slide 11&quot;/&gt;&lt;property id=&quot;20307&quot; value=&quot;296&quot;/&gt;&lt;/object&gt;&lt;object type=&quot;3&quot; unique_id=&quot;10014&quot;&gt;&lt;property id=&quot;20148&quot; value=&quot;5&quot;/&gt;&lt;property id=&quot;20300&quot; value=&quot;Slide 12&quot;/&gt;&lt;property id=&quot;20307&quot; value=&quot;303&quot;/&gt;&lt;/object&gt;&lt;object type=&quot;3&quot; unique_id=&quot;10015&quot;&gt;&lt;property id=&quot;20148&quot; value=&quot;5&quot;/&gt;&lt;property id=&quot;20300&quot; value=&quot;Slide 13&quot;/&gt;&lt;property id=&quot;20307&quot; value=&quot;309&quot;/&gt;&lt;/object&gt;&lt;object type=&quot;3&quot; unique_id=&quot;10016&quot;&gt;&lt;property id=&quot;20148&quot; value=&quot;5&quot;/&gt;&lt;property id=&quot;20300&quot; value=&quot;Slide 14&quot;/&gt;&lt;property id=&quot;20307&quot; value=&quot;311&quot;/&gt;&lt;/object&gt;&lt;object type=&quot;3&quot; unique_id=&quot;10017&quot;&gt;&lt;property id=&quot;20148&quot; value=&quot;5&quot;/&gt;&lt;property id=&quot;20300&quot; value=&quot;Slide 15&quot;/&gt;&lt;property id=&quot;20307&quot; value=&quot;292&quot;/&gt;&lt;/object&gt;&lt;object type=&quot;3&quot; unique_id=&quot;10018&quot;&gt;&lt;property id=&quot;20148&quot; value=&quot;5&quot;/&gt;&lt;property id=&quot;20300&quot; value=&quot;Slide 16&quot;/&gt;&lt;property id=&quot;20307&quot; value=&quot;313&quot;/&gt;&lt;/object&gt;&lt;object type=&quot;3&quot; unique_id=&quot;10019&quot;&gt;&lt;property id=&quot;20148&quot; value=&quot;5&quot;/&gt;&lt;property id=&quot;20300&quot; value=&quot;Slide 17&quot;/&gt;&lt;property id=&quot;20307&quot; value=&quot;314&quot;/&gt;&lt;/object&gt;&lt;object type=&quot;3&quot; unique_id=&quot;10020&quot;&gt;&lt;property id=&quot;20148&quot; value=&quot;5&quot;/&gt;&lt;property id=&quot;20300&quot; value=&quot;Slide 18&quot;/&gt;&lt;property id=&quot;20307&quot; value=&quot;317&quot;/&gt;&lt;/object&gt;&lt;object type=&quot;3&quot; unique_id=&quot;10021&quot;&gt;&lt;property id=&quot;20148&quot; value=&quot;5&quot;/&gt;&lt;property id=&quot;20300&quot; value=&quot;Slide 19&quot;/&gt;&lt;property id=&quot;20307&quot; value=&quot;316&quot;/&gt;&lt;/object&gt;&lt;object type=&quot;3&quot; unique_id=&quot;10022&quot;&gt;&lt;property id=&quot;20148&quot; value=&quot;5&quot;/&gt;&lt;property id=&quot;20300&quot; value=&quot;Slide 20&quot;/&gt;&lt;property id=&quot;20307&quot; value=&quot;307&quot;/&gt;&lt;/object&gt;&lt;object type=&quot;3&quot; unique_id=&quot;10023&quot;&gt;&lt;property id=&quot;20148&quot; value=&quot;5&quot;/&gt;&lt;property id=&quot;20300&quot; value=&quot;Slide 21&quot;/&gt;&lt;property id=&quot;20307&quot; value=&quot;293&quot;/&gt;&lt;/object&gt;&lt;object type=&quot;3&quot; unique_id=&quot;10024&quot;&gt;&lt;property id=&quot;20148&quot; value=&quot;5&quot;/&gt;&lt;property id=&quot;20300&quot; value=&quot;Slide 22&quot;/&gt;&lt;property id=&quot;20307&quot; value=&quot;294&quot;/&gt;&lt;/object&gt;&lt;object type=&quot;3&quot; unique_id=&quot;10025&quot;&gt;&lt;property id=&quot;20148&quot; value=&quot;5&quot;/&gt;&lt;property id=&quot;20300&quot; value=&quot;Slide 23&quot;/&gt;&lt;property id=&quot;20307&quot; value=&quot;295&quot;/&gt;&lt;/object&gt;&lt;object type=&quot;3&quot; unique_id=&quot;10026&quot;&gt;&lt;property id=&quot;20148&quot; value=&quot;5&quot;/&gt;&lt;property id=&quot;20300&quot; value=&quot;Slide 24&quot;/&gt;&lt;property id=&quot;20307&quot; value=&quot;300&quot;/&gt;&lt;/object&gt;&lt;object type=&quot;3&quot; unique_id=&quot;10027&quot;&gt;&lt;property id=&quot;20148&quot; value=&quot;5&quot;/&gt;&lt;property id=&quot;20300&quot; value=&quot;Slide 25&quot;/&gt;&lt;property id=&quot;20307&quot; value=&quot;306&quot;/&gt;&lt;/object&gt;&lt;object type=&quot;3&quot; unique_id=&quot;10028&quot;&gt;&lt;property id=&quot;20148&quot; value=&quot;5&quot;/&gt;&lt;property id=&quot;20300&quot; value=&quot;Slide 26&quot;/&gt;&lt;property id=&quot;20307&quot; value=&quot;312&quot;/&gt;&lt;/object&gt;&lt;object type=&quot;3&quot; unique_id=&quot;10029&quot;&gt;&lt;property id=&quot;20148&quot; value=&quot;5&quot;/&gt;&lt;property id=&quot;20300&quot; value=&quot;Slide 27&quot;/&gt;&lt;property id=&quot;20307&quot; value=&quot;315&quot;/&gt;&lt;/object&gt;&lt;/object&gt;&lt;object type=&quot;8&quot; unique_id=&quot;10058&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TextBox 33"/>
</p:tagLst>
</file>

<file path=ppt/tags/tag11.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圆角矩形 4"/>
</p:tagLst>
</file>

<file path=ppt/tags/tag12.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Oval 6"/>
</p:tagLst>
</file>

<file path=ppt/tags/tag13.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TextBox 33"/>
</p:tagLst>
</file>

<file path=ppt/tags/tag14.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直接连接符 16"/>
</p:tagLst>
</file>

<file path=ppt/tags/tag15.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16.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矩形 48"/>
</p:tagLst>
</file>

<file path=ppt/tags/tag17.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4"/>
</p:tagLst>
</file>

<file path=ppt/tags/tag18.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5"/>
</p:tagLst>
</file>

<file path=ppt/tags/tag19.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直接连接符 16"/>
</p:tagLst>
</file>

<file path=ppt/tags/tag2.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圆角矩形 4"/>
</p:tagLst>
</file>

<file path=ppt/tags/tag20.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21.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矩形 48"/>
</p:tagLst>
</file>

<file path=ppt/tags/tag22.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4"/>
</p:tagLst>
</file>

<file path=ppt/tags/tag23.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5"/>
</p:tagLst>
</file>

<file path=ppt/tags/tag24.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直接连接符 16"/>
</p:tagLst>
</file>

<file path=ppt/tags/tag25.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26.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矩形 48"/>
</p:tagLst>
</file>

<file path=ppt/tags/tag27.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4"/>
</p:tagLst>
</file>

<file path=ppt/tags/tag28.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5"/>
</p:tagLst>
</file>

<file path=ppt/tags/tag29.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直接连接符 16"/>
</p:tagLst>
</file>

<file path=ppt/tags/tag3.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Oval 93"/>
</p:tagLst>
</file>

<file path=ppt/tags/tag30.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31.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矩形 48"/>
</p:tagLst>
</file>

<file path=ppt/tags/tag32.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4"/>
</p:tagLst>
</file>

<file path=ppt/tags/tag33.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5"/>
</p:tagLst>
</file>

<file path=ppt/tags/tag4.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TextBox 33"/>
</p:tagLst>
</file>

<file path=ppt/tags/tag5.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圆角矩形 4"/>
</p:tagLst>
</file>

<file path=ppt/tags/tag6.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Oval 89"/>
</p:tagLst>
</file>

<file path=ppt/tags/tag7.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TextBox 33"/>
</p:tagLst>
</file>

<file path=ppt/tags/tag8.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圆角矩形 4"/>
</p:tagLst>
</file>

<file path=ppt/tags/tag9.xml><?xml version="1.0" encoding="utf-8"?>
<p:tagLst xmlns:a="http://schemas.openxmlformats.org/drawingml/2006/main" xmlns:r="http://schemas.openxmlformats.org/officeDocument/2006/relationships" xmlns:p="http://schemas.openxmlformats.org/presentationml/2006/main">
  <p:tag name="MH" val="20170529210113"/>
  <p:tag name="MH_LIBRARY" val="GRAPHIC"/>
  <p:tag name="MH_ORDER" val="Oval 8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TotalTime>
  <Words>2716</Words>
  <PresentationFormat>On-screen Show (16:9)</PresentationFormat>
  <Paragraphs>200</Paragraphs>
  <Slides>27</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微软雅黑</vt:lpstr>
      <vt:lpstr>MS PGothic</vt:lpstr>
      <vt:lpstr>宋体</vt:lpstr>
      <vt:lpstr>Agency FB</vt:lpstr>
      <vt:lpstr>Arial</vt:lpstr>
      <vt:lpstr>Arial Black</vt:lpstr>
      <vt:lpstr>Calibri</vt:lpstr>
      <vt:lpstr>Calibri Light</vt:lpstr>
      <vt:lpstr>Impact</vt:lpstr>
      <vt:lpstr>Segoe UI</vt:lpstr>
      <vt:lpstr>幼圆</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2017-03-04T06:55:50Z</dcterms:created>
  <dcterms:modified xsi:type="dcterms:W3CDTF">2018-07-14T04:54:56Z</dcterms:modified>
</cp:coreProperties>
</file>