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1" r:id="rId3"/>
    <p:sldId id="267" r:id="rId4"/>
    <p:sldId id="269" r:id="rId5"/>
    <p:sldId id="333" r:id="rId6"/>
    <p:sldId id="332" r:id="rId7"/>
    <p:sldId id="313" r:id="rId8"/>
    <p:sldId id="334" r:id="rId9"/>
    <p:sldId id="352" r:id="rId10"/>
    <p:sldId id="336" r:id="rId11"/>
    <p:sldId id="361" r:id="rId12"/>
    <p:sldId id="321" r:id="rId13"/>
    <p:sldId id="353" r:id="rId14"/>
    <p:sldId id="355" r:id="rId15"/>
    <p:sldId id="362" r:id="rId16"/>
    <p:sldId id="363" r:id="rId17"/>
    <p:sldId id="364" r:id="rId18"/>
    <p:sldId id="314" r:id="rId19"/>
    <p:sldId id="343" r:id="rId20"/>
    <p:sldId id="359" r:id="rId21"/>
    <p:sldId id="360" r:id="rId22"/>
    <p:sldId id="294" r:id="rId23"/>
    <p:sldId id="295" r:id="rId24"/>
    <p:sldId id="296" r:id="rId25"/>
    <p:sldId id="297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C37A024E-09BD-5840-B1E7-6802EE73E4A1}"/>
    <pc:docChg chg="undo custSel addSld delSld modSld sldOrd modMainMaster">
      <pc:chgData name="Le Manh Quan" userId="2f984887-39f4-4368-93b5-b670e85212db" providerId="ADAL" clId="{C37A024E-09BD-5840-B1E7-6802EE73E4A1}" dt="2023-03-11T15:11:39.144" v="4442" actId="1076"/>
      <pc:docMkLst>
        <pc:docMk/>
      </pc:docMkLst>
      <pc:sldChg chg="addSp delSp modSp mod">
        <pc:chgData name="Le Manh Quan" userId="2f984887-39f4-4368-93b5-b670e85212db" providerId="ADAL" clId="{C37A024E-09BD-5840-B1E7-6802EE73E4A1}" dt="2023-03-09T14:49:19.928" v="62" actId="20577"/>
        <pc:sldMkLst>
          <pc:docMk/>
          <pc:sldMk cId="1772680085" sldId="256"/>
        </pc:sldMkLst>
        <pc:spChg chg="del">
          <ac:chgData name="Le Manh Quan" userId="2f984887-39f4-4368-93b5-b670e85212db" providerId="ADAL" clId="{C37A024E-09BD-5840-B1E7-6802EE73E4A1}" dt="2023-03-09T14:48:34.443" v="51" actId="478"/>
          <ac:spMkLst>
            <pc:docMk/>
            <pc:sldMk cId="1772680085" sldId="256"/>
            <ac:spMk id="3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09T14:49:19.928" v="62" actId="20577"/>
          <ac:spMkLst>
            <pc:docMk/>
            <pc:sldMk cId="1772680085" sldId="256"/>
            <ac:spMk id="4" creationId="{CA2B5965-C68F-970B-4D48-37C90EB72891}"/>
          </ac:spMkLst>
        </pc:spChg>
      </pc:sldChg>
      <pc:sldChg chg="addSp delSp modSp mod">
        <pc:chgData name="Le Manh Quan" userId="2f984887-39f4-4368-93b5-b670e85212db" providerId="ADAL" clId="{C37A024E-09BD-5840-B1E7-6802EE73E4A1}" dt="2023-03-10T15:25:24.142" v="4428" actId="20577"/>
        <pc:sldMkLst>
          <pc:docMk/>
          <pc:sldMk cId="3407293652" sldId="267"/>
        </pc:sldMkLst>
        <pc:spChg chg="mod">
          <ac:chgData name="Le Manh Quan" userId="2f984887-39f4-4368-93b5-b670e85212db" providerId="ADAL" clId="{C37A024E-09BD-5840-B1E7-6802EE73E4A1}" dt="2023-03-10T15:25:24.142" v="4428" actId="20577"/>
          <ac:spMkLst>
            <pc:docMk/>
            <pc:sldMk cId="3407293652" sldId="267"/>
            <ac:spMk id="3" creationId="{00000000-0000-0000-0000-000000000000}"/>
          </ac:spMkLst>
        </pc:spChg>
        <pc:spChg chg="add del mod">
          <ac:chgData name="Le Manh Quan" userId="2f984887-39f4-4368-93b5-b670e85212db" providerId="ADAL" clId="{C37A024E-09BD-5840-B1E7-6802EE73E4A1}" dt="2023-03-09T15:07:08.160" v="299"/>
          <ac:spMkLst>
            <pc:docMk/>
            <pc:sldMk cId="3407293652" sldId="267"/>
            <ac:spMk id="4" creationId="{86A2A06A-74B5-41DB-D9CE-554EFDF11251}"/>
          </ac:spMkLst>
        </pc:spChg>
        <pc:picChg chg="mod">
          <ac:chgData name="Le Manh Quan" userId="2f984887-39f4-4368-93b5-b670e85212db" providerId="ADAL" clId="{C37A024E-09BD-5840-B1E7-6802EE73E4A1}" dt="2023-03-09T14:54:51.540" v="290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addSp delSp modSp mod delAnim">
        <pc:chgData name="Le Manh Quan" userId="2f984887-39f4-4368-93b5-b670e85212db" providerId="ADAL" clId="{C37A024E-09BD-5840-B1E7-6802EE73E4A1}" dt="2023-03-10T14:00:47.959" v="4092" actId="20577"/>
        <pc:sldMkLst>
          <pc:docMk/>
          <pc:sldMk cId="2855552533" sldId="295"/>
        </pc:sldMkLst>
        <pc:spChg chg="add mod">
          <ac:chgData name="Le Manh Quan" userId="2f984887-39f4-4368-93b5-b670e85212db" providerId="ADAL" clId="{C37A024E-09BD-5840-B1E7-6802EE73E4A1}" dt="2023-03-10T14:00:47.959" v="4092" actId="20577"/>
          <ac:spMkLst>
            <pc:docMk/>
            <pc:sldMk cId="2855552533" sldId="295"/>
            <ac:spMk id="2" creationId="{48C45824-71BA-9F16-CA15-71400B32F41C}"/>
          </ac:spMkLst>
        </pc:spChg>
        <pc:spChg chg="del">
          <ac:chgData name="Le Manh Quan" userId="2f984887-39f4-4368-93b5-b670e85212db" providerId="ADAL" clId="{C37A024E-09BD-5840-B1E7-6802EE73E4A1}" dt="2023-03-10T13:56:57" v="3800" actId="478"/>
          <ac:spMkLst>
            <pc:docMk/>
            <pc:sldMk cId="2855552533" sldId="295"/>
            <ac:spMk id="3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56:55.198" v="3799" actId="478"/>
          <ac:spMkLst>
            <pc:docMk/>
            <pc:sldMk cId="2855552533" sldId="295"/>
            <ac:spMk id="5" creationId="{00000000-0000-0000-0000-000000000000}"/>
          </ac:spMkLst>
        </pc:spChg>
      </pc:sldChg>
      <pc:sldChg chg="modSp mod">
        <pc:chgData name="Le Manh Quan" userId="2f984887-39f4-4368-93b5-b670e85212db" providerId="ADAL" clId="{C37A024E-09BD-5840-B1E7-6802EE73E4A1}" dt="2023-03-10T14:02:27.092" v="4224" actId="207"/>
        <pc:sldMkLst>
          <pc:docMk/>
          <pc:sldMk cId="2237482687" sldId="297"/>
        </pc:sldMkLst>
        <pc:spChg chg="mod">
          <ac:chgData name="Le Manh Quan" userId="2f984887-39f4-4368-93b5-b670e85212db" providerId="ADAL" clId="{C37A024E-09BD-5840-B1E7-6802EE73E4A1}" dt="2023-03-10T14:01:35.873" v="4096" actId="207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4:02:27.092" v="4224" actId="207"/>
          <ac:spMkLst>
            <pc:docMk/>
            <pc:sldMk cId="2237482687" sldId="297"/>
            <ac:spMk id="8" creationId="{00000000-0000-0000-0000-000000000000}"/>
          </ac:spMkLst>
        </pc:spChg>
      </pc:sldChg>
      <pc:sldChg chg="addSp delSp modSp mod delAnim">
        <pc:chgData name="Le Manh Quan" userId="2f984887-39f4-4368-93b5-b670e85212db" providerId="ADAL" clId="{C37A024E-09BD-5840-B1E7-6802EE73E4A1}" dt="2023-03-10T15:23:47.198" v="4413"/>
        <pc:sldMkLst>
          <pc:docMk/>
          <pc:sldMk cId="4125832061" sldId="299"/>
        </pc:sldMkLst>
        <pc:spChg chg="add mod">
          <ac:chgData name="Le Manh Quan" userId="2f984887-39f4-4368-93b5-b670e85212db" providerId="ADAL" clId="{C37A024E-09BD-5840-B1E7-6802EE73E4A1}" dt="2023-03-10T15:23:47.198" v="4413"/>
          <ac:spMkLst>
            <pc:docMk/>
            <pc:sldMk cId="4125832061" sldId="299"/>
            <ac:spMk id="2" creationId="{F401AF4B-CBD5-BB9E-8580-4515FB0811DC}"/>
          </ac:spMkLst>
        </pc:spChg>
        <pc:spChg chg="add del mod">
          <ac:chgData name="Le Manh Quan" userId="2f984887-39f4-4368-93b5-b670e85212db" providerId="ADAL" clId="{C37A024E-09BD-5840-B1E7-6802EE73E4A1}" dt="2023-03-10T15:19:05.380" v="4294"/>
          <ac:spMkLst>
            <pc:docMk/>
            <pc:sldMk cId="4125832061" sldId="299"/>
            <ac:spMk id="3" creationId="{71E8980F-B909-5C92-239B-DED8678B43DA}"/>
          </ac:spMkLst>
        </pc:spChg>
        <pc:spChg chg="mod">
          <ac:chgData name="Le Manh Quan" userId="2f984887-39f4-4368-93b5-b670e85212db" providerId="ADAL" clId="{C37A024E-09BD-5840-B1E7-6802EE73E4A1}" dt="2023-03-10T15:20:53.988" v="4313" actId="1076"/>
          <ac:spMkLst>
            <pc:docMk/>
            <pc:sldMk cId="4125832061" sldId="299"/>
            <ac:spMk id="4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5:18:09.743" v="4225" actId="478"/>
          <ac:spMkLst>
            <pc:docMk/>
            <pc:sldMk cId="4125832061" sldId="299"/>
            <ac:spMk id="5" creationId="{00000000-0000-0000-0000-000000000000}"/>
          </ac:spMkLst>
        </pc:spChg>
        <pc:spChg chg="add del mod">
          <ac:chgData name="Le Manh Quan" userId="2f984887-39f4-4368-93b5-b670e85212db" providerId="ADAL" clId="{C37A024E-09BD-5840-B1E7-6802EE73E4A1}" dt="2023-03-10T15:19:12.833" v="4296"/>
          <ac:spMkLst>
            <pc:docMk/>
            <pc:sldMk cId="4125832061" sldId="299"/>
            <ac:spMk id="6" creationId="{A27C0AA6-E0F9-6C0E-CDDD-5CEDFA9D59D8}"/>
          </ac:spMkLst>
        </pc:spChg>
      </pc:sldChg>
      <pc:sldChg chg="modSp mod">
        <pc:chgData name="Le Manh Quan" userId="2f984887-39f4-4368-93b5-b670e85212db" providerId="ADAL" clId="{C37A024E-09BD-5840-B1E7-6802EE73E4A1}" dt="2023-03-09T15:07:45.774" v="302" actId="1076"/>
        <pc:sldMkLst>
          <pc:docMk/>
          <pc:sldMk cId="2627695249" sldId="313"/>
        </pc:sldMkLst>
        <pc:spChg chg="mod">
          <ac:chgData name="Le Manh Quan" userId="2f984887-39f4-4368-93b5-b670e85212db" providerId="ADAL" clId="{C37A024E-09BD-5840-B1E7-6802EE73E4A1}" dt="2023-03-09T15:07:45.774" v="302" actId="1076"/>
          <ac:spMkLst>
            <pc:docMk/>
            <pc:sldMk cId="2627695249" sldId="313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C37A024E-09BD-5840-B1E7-6802EE73E4A1}" dt="2023-03-11T15:11:39.144" v="4442" actId="1076"/>
        <pc:sldMkLst>
          <pc:docMk/>
          <pc:sldMk cId="852815917" sldId="314"/>
        </pc:sldMkLst>
        <pc:spChg chg="mod">
          <ac:chgData name="Le Manh Quan" userId="2f984887-39f4-4368-93b5-b670e85212db" providerId="ADAL" clId="{C37A024E-09BD-5840-B1E7-6802EE73E4A1}" dt="2023-03-11T15:11:39.144" v="4442" actId="1076"/>
          <ac:spMkLst>
            <pc:docMk/>
            <pc:sldMk cId="852815917" sldId="314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C37A024E-09BD-5840-B1E7-6802EE73E4A1}" dt="2023-03-10T05:47:47.893" v="1726" actId="20577"/>
        <pc:sldMkLst>
          <pc:docMk/>
          <pc:sldMk cId="3534669388" sldId="321"/>
        </pc:sldMkLst>
        <pc:spChg chg="mod">
          <ac:chgData name="Le Manh Quan" userId="2f984887-39f4-4368-93b5-b670e85212db" providerId="ADAL" clId="{C37A024E-09BD-5840-B1E7-6802EE73E4A1}" dt="2023-03-10T05:47:47.893" v="1726" actId="20577"/>
          <ac:spMkLst>
            <pc:docMk/>
            <pc:sldMk cId="3534669388" sldId="321"/>
            <ac:spMk id="3" creationId="{00000000-0000-0000-0000-000000000000}"/>
          </ac:spMkLst>
        </pc:spChg>
      </pc:sldChg>
      <pc:sldChg chg="addSp delSp modSp mod delAnim modAnim">
        <pc:chgData name="Le Manh Quan" userId="2f984887-39f4-4368-93b5-b670e85212db" providerId="ADAL" clId="{C37A024E-09BD-5840-B1E7-6802EE73E4A1}" dt="2023-03-10T03:09:42.212" v="892"/>
        <pc:sldMkLst>
          <pc:docMk/>
          <pc:sldMk cId="4266203644" sldId="332"/>
        </pc:sldMkLst>
        <pc:spChg chg="del">
          <ac:chgData name="Le Manh Quan" userId="2f984887-39f4-4368-93b5-b670e85212db" providerId="ADAL" clId="{C37A024E-09BD-5840-B1E7-6802EE73E4A1}" dt="2023-03-10T01:57:29.418" v="606" actId="478"/>
          <ac:spMkLst>
            <pc:docMk/>
            <pc:sldMk cId="4266203644" sldId="332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4.130" v="608" actId="478"/>
          <ac:spMkLst>
            <pc:docMk/>
            <pc:sldMk cId="4266203644" sldId="332"/>
            <ac:spMk id="3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6.700" v="609" actId="478"/>
          <ac:spMkLst>
            <pc:docMk/>
            <pc:sldMk cId="4266203644" sldId="332"/>
            <ac:spMk id="4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6.700" v="609" actId="478"/>
          <ac:spMkLst>
            <pc:docMk/>
            <pc:sldMk cId="4266203644" sldId="332"/>
            <ac:spMk id="5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1:57:36.700" v="609" actId="478"/>
          <ac:spMkLst>
            <pc:docMk/>
            <pc:sldMk cId="4266203644" sldId="332"/>
            <ac:spMk id="6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02:05:51.475" v="680" actId="1076"/>
          <ac:spMkLst>
            <pc:docMk/>
            <pc:sldMk cId="4266203644" sldId="332"/>
            <ac:spMk id="7" creationId="{2DB15E97-B422-C32D-8AEF-438CCF415541}"/>
          </ac:spMkLst>
        </pc:spChg>
        <pc:spChg chg="add mod">
          <ac:chgData name="Le Manh Quan" userId="2f984887-39f4-4368-93b5-b670e85212db" providerId="ADAL" clId="{C37A024E-09BD-5840-B1E7-6802EE73E4A1}" dt="2023-03-10T03:08:08.564" v="884" actId="207"/>
          <ac:spMkLst>
            <pc:docMk/>
            <pc:sldMk cId="4266203644" sldId="332"/>
            <ac:spMk id="8" creationId="{767D492A-603E-741F-705E-8D086EB0CA23}"/>
          </ac:spMkLst>
        </pc:spChg>
        <pc:spChg chg="add mod">
          <ac:chgData name="Le Manh Quan" userId="2f984887-39f4-4368-93b5-b670e85212db" providerId="ADAL" clId="{C37A024E-09BD-5840-B1E7-6802EE73E4A1}" dt="2023-03-10T02:06:19.726" v="685" actId="1076"/>
          <ac:spMkLst>
            <pc:docMk/>
            <pc:sldMk cId="4266203644" sldId="332"/>
            <ac:spMk id="9" creationId="{C6191333-6D44-376E-D89A-F655C6B716E1}"/>
          </ac:spMkLst>
        </pc:spChg>
        <pc:spChg chg="add mod">
          <ac:chgData name="Le Manh Quan" userId="2f984887-39f4-4368-93b5-b670e85212db" providerId="ADAL" clId="{C37A024E-09BD-5840-B1E7-6802EE73E4A1}" dt="2023-03-10T02:53:49.681" v="788" actId="1076"/>
          <ac:spMkLst>
            <pc:docMk/>
            <pc:sldMk cId="4266203644" sldId="332"/>
            <ac:spMk id="10" creationId="{E602FD03-7EA1-688C-4AD8-FD23E4C9E52B}"/>
          </ac:spMkLst>
        </pc:spChg>
        <pc:spChg chg="add mod">
          <ac:chgData name="Le Manh Quan" userId="2f984887-39f4-4368-93b5-b670e85212db" providerId="ADAL" clId="{C37A024E-09BD-5840-B1E7-6802EE73E4A1}" dt="2023-03-10T03:08:15.935" v="885" actId="1076"/>
          <ac:spMkLst>
            <pc:docMk/>
            <pc:sldMk cId="4266203644" sldId="332"/>
            <ac:spMk id="11" creationId="{A5438A58-226D-428F-B34D-1F64D91D49F8}"/>
          </ac:spMkLst>
        </pc:spChg>
      </pc:sldChg>
      <pc:sldChg chg="addSp delSp modSp mod delAnim modAnim">
        <pc:chgData name="Le Manh Quan" userId="2f984887-39f4-4368-93b5-b670e85212db" providerId="ADAL" clId="{C37A024E-09BD-5840-B1E7-6802EE73E4A1}" dt="2023-03-10T01:35:37.010" v="605" actId="20577"/>
        <pc:sldMkLst>
          <pc:docMk/>
          <pc:sldMk cId="2102417524" sldId="333"/>
        </pc:sldMkLst>
        <pc:spChg chg="del">
          <ac:chgData name="Le Manh Quan" userId="2f984887-39f4-4368-93b5-b670e85212db" providerId="ADAL" clId="{C37A024E-09BD-5840-B1E7-6802EE73E4A1}" dt="2023-03-09T15:07:27.631" v="300" actId="478"/>
          <ac:spMkLst>
            <pc:docMk/>
            <pc:sldMk cId="2102417524" sldId="333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09T15:11:24.381" v="303" actId="478"/>
          <ac:spMkLst>
            <pc:docMk/>
            <pc:sldMk cId="2102417524" sldId="333"/>
            <ac:spMk id="3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09T15:39:44.595" v="421" actId="1076"/>
          <ac:spMkLst>
            <pc:docMk/>
            <pc:sldMk cId="2102417524" sldId="333"/>
            <ac:spMk id="4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09T15:11:28.208" v="305" actId="478"/>
          <ac:spMkLst>
            <pc:docMk/>
            <pc:sldMk cId="2102417524" sldId="333"/>
            <ac:spMk id="5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09T15:11:26.517" v="304" actId="478"/>
          <ac:spMkLst>
            <pc:docMk/>
            <pc:sldMk cId="2102417524" sldId="333"/>
            <ac:spMk id="6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09T15:39:40.414" v="420" actId="167"/>
          <ac:spMkLst>
            <pc:docMk/>
            <pc:sldMk cId="2102417524" sldId="333"/>
            <ac:spMk id="7" creationId="{C9389359-A8EE-C3EE-5A31-7FF8030004AF}"/>
          </ac:spMkLst>
        </pc:spChg>
        <pc:spChg chg="add mod">
          <ac:chgData name="Le Manh Quan" userId="2f984887-39f4-4368-93b5-b670e85212db" providerId="ADAL" clId="{C37A024E-09BD-5840-B1E7-6802EE73E4A1}" dt="2023-03-10T01:35:35.083" v="603" actId="20577"/>
          <ac:spMkLst>
            <pc:docMk/>
            <pc:sldMk cId="2102417524" sldId="333"/>
            <ac:spMk id="8" creationId="{F52409E5-4E38-9018-516D-BC384DFD09F4}"/>
          </ac:spMkLst>
        </pc:spChg>
        <pc:spChg chg="add mod">
          <ac:chgData name="Le Manh Quan" userId="2f984887-39f4-4368-93b5-b670e85212db" providerId="ADAL" clId="{C37A024E-09BD-5840-B1E7-6802EE73E4A1}" dt="2023-03-09T16:09:33.937" v="580" actId="1076"/>
          <ac:spMkLst>
            <pc:docMk/>
            <pc:sldMk cId="2102417524" sldId="333"/>
            <ac:spMk id="9" creationId="{75586CED-EC07-9D55-BD35-B9C6CC465858}"/>
          </ac:spMkLst>
        </pc:spChg>
        <pc:spChg chg="add mod">
          <ac:chgData name="Le Manh Quan" userId="2f984887-39f4-4368-93b5-b670e85212db" providerId="ADAL" clId="{C37A024E-09BD-5840-B1E7-6802EE73E4A1}" dt="2023-03-09T16:22:50.518" v="596" actId="1076"/>
          <ac:spMkLst>
            <pc:docMk/>
            <pc:sldMk cId="2102417524" sldId="333"/>
            <ac:spMk id="10" creationId="{767ED423-2AF3-C092-4295-9E51DE326267}"/>
          </ac:spMkLst>
        </pc:spChg>
      </pc:sldChg>
      <pc:sldChg chg="addSp delSp modSp mod delAnim">
        <pc:chgData name="Le Manh Quan" userId="2f984887-39f4-4368-93b5-b670e85212db" providerId="ADAL" clId="{C37A024E-09BD-5840-B1E7-6802EE73E4A1}" dt="2023-03-10T04:29:39.485" v="1518" actId="478"/>
        <pc:sldMkLst>
          <pc:docMk/>
          <pc:sldMk cId="2648929819" sldId="334"/>
        </pc:sldMkLst>
        <pc:spChg chg="del">
          <ac:chgData name="Le Manh Quan" userId="2f984887-39f4-4368-93b5-b670e85212db" providerId="ADAL" clId="{C37A024E-09BD-5840-B1E7-6802EE73E4A1}" dt="2023-03-10T04:27:49.976" v="1499" actId="478"/>
          <ac:spMkLst>
            <pc:docMk/>
            <pc:sldMk cId="2648929819" sldId="334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4:27:51.916" v="1501" actId="478"/>
          <ac:spMkLst>
            <pc:docMk/>
            <pc:sldMk cId="2648929819" sldId="334"/>
            <ac:spMk id="4" creationId="{00000000-0000-0000-0000-000000000000}"/>
          </ac:spMkLst>
        </pc:spChg>
        <pc:spChg chg="add del mod">
          <ac:chgData name="Le Manh Quan" userId="2f984887-39f4-4368-93b5-b670e85212db" providerId="ADAL" clId="{C37A024E-09BD-5840-B1E7-6802EE73E4A1}" dt="2023-03-10T04:29:39.485" v="1518" actId="478"/>
          <ac:spMkLst>
            <pc:docMk/>
            <pc:sldMk cId="2648929819" sldId="334"/>
            <ac:spMk id="6" creationId="{CB68797E-DF70-2276-74C5-86E1B4EB12A5}"/>
          </ac:spMkLst>
        </pc:spChg>
        <pc:spChg chg="add del mod">
          <ac:chgData name="Le Manh Quan" userId="2f984887-39f4-4368-93b5-b670e85212db" providerId="ADAL" clId="{C37A024E-09BD-5840-B1E7-6802EE73E4A1}" dt="2023-03-10T04:29:02.665" v="1517" actId="478"/>
          <ac:spMkLst>
            <pc:docMk/>
            <pc:sldMk cId="2648929819" sldId="334"/>
            <ac:spMk id="7" creationId="{233F6047-DEC3-E386-AA54-D5AF9BD6735C}"/>
          </ac:spMkLst>
        </pc:spChg>
        <pc:spChg chg="add del mod">
          <ac:chgData name="Le Manh Quan" userId="2f984887-39f4-4368-93b5-b670e85212db" providerId="ADAL" clId="{C37A024E-09BD-5840-B1E7-6802EE73E4A1}" dt="2023-03-10T04:28:58.833" v="1516" actId="478"/>
          <ac:spMkLst>
            <pc:docMk/>
            <pc:sldMk cId="2648929819" sldId="334"/>
            <ac:spMk id="8" creationId="{2E03ED0E-1E12-972F-4B8E-E0DF77888757}"/>
          </ac:spMkLst>
        </pc:spChg>
        <pc:spChg chg="del">
          <ac:chgData name="Le Manh Quan" userId="2f984887-39f4-4368-93b5-b670e85212db" providerId="ADAL" clId="{C37A024E-09BD-5840-B1E7-6802EE73E4A1}" dt="2023-03-10T04:27:51.117" v="1500" actId="478"/>
          <ac:spMkLst>
            <pc:docMk/>
            <pc:sldMk cId="2648929819" sldId="334"/>
            <ac:spMk id="9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04:27:52.928" v="1502" actId="478"/>
          <ac:spMkLst>
            <pc:docMk/>
            <pc:sldMk cId="2648929819" sldId="334"/>
            <ac:spMk id="10" creationId="{00000000-0000-0000-0000-000000000000}"/>
          </ac:spMkLst>
        </pc:spChg>
        <pc:picChg chg="add mod">
          <ac:chgData name="Le Manh Quan" userId="2f984887-39f4-4368-93b5-b670e85212db" providerId="ADAL" clId="{C37A024E-09BD-5840-B1E7-6802EE73E4A1}" dt="2023-03-10T04:28:20.799" v="1511" actId="1076"/>
          <ac:picMkLst>
            <pc:docMk/>
            <pc:sldMk cId="2648929819" sldId="334"/>
            <ac:picMk id="5" creationId="{0F5A4A2D-F840-1112-B268-072F5974C80D}"/>
          </ac:picMkLst>
        </pc:picChg>
        <pc:picChg chg="del">
          <ac:chgData name="Le Manh Quan" userId="2f984887-39f4-4368-93b5-b670e85212db" providerId="ADAL" clId="{C37A024E-09BD-5840-B1E7-6802EE73E4A1}" dt="2023-03-10T04:27:53.939" v="1503" actId="478"/>
          <ac:picMkLst>
            <pc:docMk/>
            <pc:sldMk cId="2648929819" sldId="334"/>
            <ac:picMk id="11" creationId="{00000000-0000-0000-0000-000000000000}"/>
          </ac:picMkLst>
        </pc:picChg>
      </pc:sldChg>
      <pc:sldChg chg="addSp delSp modSp add del mod delAnim modAnim">
        <pc:chgData name="Le Manh Quan" userId="2f984887-39f4-4368-93b5-b670e85212db" providerId="ADAL" clId="{C37A024E-09BD-5840-B1E7-6802EE73E4A1}" dt="2023-03-10T15:29:45.954" v="4440"/>
        <pc:sldMkLst>
          <pc:docMk/>
          <pc:sldMk cId="1368729174" sldId="336"/>
        </pc:sldMkLst>
        <pc:spChg chg="mod">
          <ac:chgData name="Le Manh Quan" userId="2f984887-39f4-4368-93b5-b670e85212db" providerId="ADAL" clId="{C37A024E-09BD-5840-B1E7-6802EE73E4A1}" dt="2023-03-10T05:18:59.085" v="1617" actId="207"/>
          <ac:spMkLst>
            <pc:docMk/>
            <pc:sldMk cId="1368729174" sldId="336"/>
            <ac:spMk id="17" creationId="{6CACDAFB-660D-6DD9-1D0D-E0C9FF5F926E}"/>
          </ac:spMkLst>
        </pc:spChg>
        <pc:spChg chg="mod">
          <ac:chgData name="Le Manh Quan" userId="2f984887-39f4-4368-93b5-b670e85212db" providerId="ADAL" clId="{C37A024E-09BD-5840-B1E7-6802EE73E4A1}" dt="2023-03-10T05:19:24.747" v="1620" actId="207"/>
          <ac:spMkLst>
            <pc:docMk/>
            <pc:sldMk cId="1368729174" sldId="336"/>
            <ac:spMk id="18" creationId="{1BB9DB07-B92C-A816-1DE5-BA5C9D6811F0}"/>
          </ac:spMkLst>
        </pc:spChg>
        <pc:spChg chg="mod">
          <ac:chgData name="Le Manh Quan" userId="2f984887-39f4-4368-93b5-b670e85212db" providerId="ADAL" clId="{C37A024E-09BD-5840-B1E7-6802EE73E4A1}" dt="2023-03-10T05:17:23.964" v="1605" actId="20577"/>
          <ac:spMkLst>
            <pc:docMk/>
            <pc:sldMk cId="1368729174" sldId="336"/>
            <ac:spMk id="19" creationId="{40FA2D84-E547-0B11-8E09-456546910552}"/>
          </ac:spMkLst>
        </pc:spChg>
        <pc:spChg chg="mod">
          <ac:chgData name="Le Manh Quan" userId="2f984887-39f4-4368-93b5-b670e85212db" providerId="ADAL" clId="{C37A024E-09BD-5840-B1E7-6802EE73E4A1}" dt="2023-03-10T05:20:38.096" v="1633" actId="207"/>
          <ac:spMkLst>
            <pc:docMk/>
            <pc:sldMk cId="1368729174" sldId="336"/>
            <ac:spMk id="20" creationId="{19021503-C5FF-06B0-5360-6D282B66AFDF}"/>
          </ac:spMkLst>
        </pc:spChg>
        <pc:spChg chg="mod">
          <ac:chgData name="Le Manh Quan" userId="2f984887-39f4-4368-93b5-b670e85212db" providerId="ADAL" clId="{C37A024E-09BD-5840-B1E7-6802EE73E4A1}" dt="2023-03-10T05:20:47.263" v="1635" actId="207"/>
          <ac:spMkLst>
            <pc:docMk/>
            <pc:sldMk cId="1368729174" sldId="336"/>
            <ac:spMk id="21" creationId="{EBCEB357-550F-33E8-C2C1-6C955AE75FE9}"/>
          </ac:spMkLst>
        </pc:spChg>
        <pc:spChg chg="mod">
          <ac:chgData name="Le Manh Quan" userId="2f984887-39f4-4368-93b5-b670e85212db" providerId="ADAL" clId="{C37A024E-09BD-5840-B1E7-6802EE73E4A1}" dt="2023-03-10T05:33:53.257" v="1706" actId="1076"/>
          <ac:spMkLst>
            <pc:docMk/>
            <pc:sldMk cId="1368729174" sldId="336"/>
            <ac:spMk id="25" creationId="{DCE37851-0202-0510-4894-6EEB4530225F}"/>
          </ac:spMkLst>
        </pc:spChg>
        <pc:picChg chg="add mod">
          <ac:chgData name="Le Manh Quan" userId="2f984887-39f4-4368-93b5-b670e85212db" providerId="ADAL" clId="{C37A024E-09BD-5840-B1E7-6802EE73E4A1}" dt="2023-03-10T15:29:39.347" v="4439" actId="1076"/>
          <ac:picMkLst>
            <pc:docMk/>
            <pc:sldMk cId="1368729174" sldId="336"/>
            <ac:picMk id="2" creationId="{A49A5041-6B97-60C9-14AF-E136FD2A3122}"/>
          </ac:picMkLst>
        </pc:picChg>
        <pc:picChg chg="add mod">
          <ac:chgData name="Le Manh Quan" userId="2f984887-39f4-4368-93b5-b670e85212db" providerId="ADAL" clId="{C37A024E-09BD-5840-B1E7-6802EE73E4A1}" dt="2023-03-10T05:18:00.149" v="1611" actId="167"/>
          <ac:picMkLst>
            <pc:docMk/>
            <pc:sldMk cId="1368729174" sldId="336"/>
            <ac:picMk id="3" creationId="{583CB40F-9572-2CE4-84D3-60C52EEB68D8}"/>
          </ac:picMkLst>
        </pc:picChg>
        <pc:picChg chg="del">
          <ac:chgData name="Le Manh Quan" userId="2f984887-39f4-4368-93b5-b670e85212db" providerId="ADAL" clId="{C37A024E-09BD-5840-B1E7-6802EE73E4A1}" dt="2023-03-10T05:17:36.335" v="1606" actId="478"/>
          <ac:picMkLst>
            <pc:docMk/>
            <pc:sldMk cId="1368729174" sldId="336"/>
            <ac:picMk id="15" creationId="{8FE6D824-9421-FCB3-79CE-A964204C861E}"/>
          </ac:picMkLst>
        </pc:picChg>
        <pc:picChg chg="del">
          <ac:chgData name="Le Manh Quan" userId="2f984887-39f4-4368-93b5-b670e85212db" providerId="ADAL" clId="{C37A024E-09BD-5840-B1E7-6802EE73E4A1}" dt="2023-03-10T05:33:16.200" v="1636" actId="478"/>
          <ac:picMkLst>
            <pc:docMk/>
            <pc:sldMk cId="1368729174" sldId="336"/>
            <ac:picMk id="16" creationId="{C87D4B33-5D5E-ADDF-DD5F-AB7B32AC8130}"/>
          </ac:picMkLst>
        </pc:picChg>
        <pc:cxnChg chg="mod">
          <ac:chgData name="Le Manh Quan" userId="2f984887-39f4-4368-93b5-b670e85212db" providerId="ADAL" clId="{C37A024E-09BD-5840-B1E7-6802EE73E4A1}" dt="2023-03-10T05:18:23.370" v="1614" actId="14100"/>
          <ac:cxnSpMkLst>
            <pc:docMk/>
            <pc:sldMk cId="1368729174" sldId="336"/>
            <ac:cxnSpMk id="23" creationId="{314CB458-DFD4-1A07-C53C-9173EDEB877B}"/>
          </ac:cxnSpMkLst>
        </pc:cxnChg>
      </pc:sldChg>
      <pc:sldChg chg="del">
        <pc:chgData name="Le Manh Quan" userId="2f984887-39f4-4368-93b5-b670e85212db" providerId="ADAL" clId="{C37A024E-09BD-5840-B1E7-6802EE73E4A1}" dt="2023-03-10T05:59:14.912" v="2111" actId="2696"/>
        <pc:sldMkLst>
          <pc:docMk/>
          <pc:sldMk cId="4253726296" sldId="337"/>
        </pc:sldMkLst>
      </pc:sldChg>
      <pc:sldChg chg="addSp delSp modSp mod delAnim">
        <pc:chgData name="Le Manh Quan" userId="2f984887-39f4-4368-93b5-b670e85212db" providerId="ADAL" clId="{C37A024E-09BD-5840-B1E7-6802EE73E4A1}" dt="2023-03-10T13:46:21.189" v="3469" actId="20577"/>
        <pc:sldMkLst>
          <pc:docMk/>
          <pc:sldMk cId="1288844662" sldId="343"/>
        </pc:sldMkLst>
        <pc:spChg chg="del">
          <ac:chgData name="Le Manh Quan" userId="2f984887-39f4-4368-93b5-b670e85212db" providerId="ADAL" clId="{C37A024E-09BD-5840-B1E7-6802EE73E4A1}" dt="2023-03-10T13:39:29.798" v="3179" actId="478"/>
          <ac:spMkLst>
            <pc:docMk/>
            <pc:sldMk cId="1288844662" sldId="343"/>
            <ac:spMk id="3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47.721" v="3180" actId="478"/>
          <ac:spMkLst>
            <pc:docMk/>
            <pc:sldMk cId="1288844662" sldId="343"/>
            <ac:spMk id="4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40:14.925" v="3232" actId="20577"/>
          <ac:spMkLst>
            <pc:docMk/>
            <pc:sldMk cId="1288844662" sldId="343"/>
            <ac:spMk id="5" creationId="{D69BD432-CEE6-6238-C35F-9F23AB270511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8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9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0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1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39:05.499" v="3178" actId="478"/>
          <ac:spMkLst>
            <pc:docMk/>
            <pc:sldMk cId="1288844662" sldId="343"/>
            <ac:spMk id="13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46:21.189" v="3469" actId="20577"/>
          <ac:spMkLst>
            <pc:docMk/>
            <pc:sldMk cId="1288844662" sldId="343"/>
            <ac:spMk id="14" creationId="{C9E266B5-DE4E-B4EC-828A-C2060159DE3D}"/>
          </ac:spMkLst>
        </pc:spChg>
        <pc:spChg chg="add mod">
          <ac:chgData name="Le Manh Quan" userId="2f984887-39f4-4368-93b5-b670e85212db" providerId="ADAL" clId="{C37A024E-09BD-5840-B1E7-6802EE73E4A1}" dt="2023-03-10T13:45:19.960" v="3405" actId="1076"/>
          <ac:spMkLst>
            <pc:docMk/>
            <pc:sldMk cId="1288844662" sldId="343"/>
            <ac:spMk id="17" creationId="{9386A00C-62AB-CB6E-14F4-D47D5221A15F}"/>
          </ac:spMkLst>
        </pc:spChg>
        <pc:picChg chg="del">
          <ac:chgData name="Le Manh Quan" userId="2f984887-39f4-4368-93b5-b670e85212db" providerId="ADAL" clId="{C37A024E-09BD-5840-B1E7-6802EE73E4A1}" dt="2023-03-10T13:39:01.576" v="3177" actId="478"/>
          <ac:picMkLst>
            <pc:docMk/>
            <pc:sldMk cId="1288844662" sldId="343"/>
            <ac:picMk id="7" creationId="{00000000-0000-0000-0000-000000000000}"/>
          </ac:picMkLst>
        </pc:picChg>
        <pc:picChg chg="add mod">
          <ac:chgData name="Le Manh Quan" userId="2f984887-39f4-4368-93b5-b670e85212db" providerId="ADAL" clId="{C37A024E-09BD-5840-B1E7-6802EE73E4A1}" dt="2023-03-10T13:44:48.107" v="3401" actId="1076"/>
          <ac:picMkLst>
            <pc:docMk/>
            <pc:sldMk cId="1288844662" sldId="343"/>
            <ac:picMk id="15" creationId="{27580571-4FFC-431C-2BE2-8A95FF8DAB0B}"/>
          </ac:picMkLst>
        </pc:picChg>
        <pc:picChg chg="add del mod">
          <ac:chgData name="Le Manh Quan" userId="2f984887-39f4-4368-93b5-b670e85212db" providerId="ADAL" clId="{C37A024E-09BD-5840-B1E7-6802EE73E4A1}" dt="2023-03-10T13:45:06.300" v="3403" actId="478"/>
          <ac:picMkLst>
            <pc:docMk/>
            <pc:sldMk cId="1288844662" sldId="343"/>
            <ac:picMk id="16" creationId="{07215F58-D4C1-A997-DAAA-DE13C2F4EA9D}"/>
          </ac:picMkLst>
        </pc:picChg>
      </pc:sldChg>
      <pc:sldChg chg="addSp delSp modSp mod delAnim modAnim">
        <pc:chgData name="Le Manh Quan" userId="2f984887-39f4-4368-93b5-b670e85212db" providerId="ADAL" clId="{C37A024E-09BD-5840-B1E7-6802EE73E4A1}" dt="2023-03-10T13:56:14.198" v="3798" actId="1076"/>
        <pc:sldMkLst>
          <pc:docMk/>
          <pc:sldMk cId="3463264924" sldId="345"/>
        </pc:sldMkLst>
        <pc:spChg chg="del">
          <ac:chgData name="Le Manh Quan" userId="2f984887-39f4-4368-93b5-b670e85212db" providerId="ADAL" clId="{C37A024E-09BD-5840-B1E7-6802EE73E4A1}" dt="2023-03-10T13:53:47.650" v="3579" actId="478"/>
          <ac:spMkLst>
            <pc:docMk/>
            <pc:sldMk cId="3463264924" sldId="345"/>
            <ac:spMk id="2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54:26.093" v="3664" actId="20577"/>
          <ac:spMkLst>
            <pc:docMk/>
            <pc:sldMk cId="3463264924" sldId="345"/>
            <ac:spMk id="3" creationId="{FADCD9DB-22DF-D0F5-ADD5-7ED692783365}"/>
          </ac:spMkLst>
        </pc:spChg>
        <pc:spChg chg="del mod">
          <ac:chgData name="Le Manh Quan" userId="2f984887-39f4-4368-93b5-b670e85212db" providerId="ADAL" clId="{C37A024E-09BD-5840-B1E7-6802EE73E4A1}" dt="2023-03-10T13:54:37.746" v="3666" actId="478"/>
          <ac:spMkLst>
            <pc:docMk/>
            <pc:sldMk cId="3463264924" sldId="345"/>
            <ac:spMk id="5" creationId="{00000000-0000-0000-0000-000000000000}"/>
          </ac:spMkLst>
        </pc:spChg>
        <pc:spChg chg="add mod">
          <ac:chgData name="Le Manh Quan" userId="2f984887-39f4-4368-93b5-b670e85212db" providerId="ADAL" clId="{C37A024E-09BD-5840-B1E7-6802EE73E4A1}" dt="2023-03-10T13:56:14.198" v="3798" actId="1076"/>
          <ac:spMkLst>
            <pc:docMk/>
            <pc:sldMk cId="3463264924" sldId="345"/>
            <ac:spMk id="6" creationId="{39D0739B-C6E8-5D50-8B8E-543984B9A2D4}"/>
          </ac:spMkLst>
        </pc:spChg>
      </pc:sldChg>
      <pc:sldChg chg="del">
        <pc:chgData name="Le Manh Quan" userId="2f984887-39f4-4368-93b5-b670e85212db" providerId="ADAL" clId="{C37A024E-09BD-5840-B1E7-6802EE73E4A1}" dt="2023-03-10T05:59:17.568" v="2112" actId="2696"/>
        <pc:sldMkLst>
          <pc:docMk/>
          <pc:sldMk cId="959062519" sldId="348"/>
        </pc:sldMkLst>
      </pc:sldChg>
      <pc:sldChg chg="del">
        <pc:chgData name="Le Manh Quan" userId="2f984887-39f4-4368-93b5-b670e85212db" providerId="ADAL" clId="{C37A024E-09BD-5840-B1E7-6802EE73E4A1}" dt="2023-03-10T05:59:18.442" v="2113" actId="2696"/>
        <pc:sldMkLst>
          <pc:docMk/>
          <pc:sldMk cId="3310390432" sldId="349"/>
        </pc:sldMkLst>
      </pc:sldChg>
      <pc:sldChg chg="delSp modSp del mod ord">
        <pc:chgData name="Le Manh Quan" userId="2f984887-39f4-4368-93b5-b670e85212db" providerId="ADAL" clId="{C37A024E-09BD-5840-B1E7-6802EE73E4A1}" dt="2023-03-10T13:53:31.012" v="3578" actId="2696"/>
        <pc:sldMkLst>
          <pc:docMk/>
          <pc:sldMk cId="1298137308" sldId="350"/>
        </pc:sldMkLst>
        <pc:spChg chg="del">
          <ac:chgData name="Le Manh Quan" userId="2f984887-39f4-4368-93b5-b670e85212db" providerId="ADAL" clId="{C37A024E-09BD-5840-B1E7-6802EE73E4A1}" dt="2023-03-10T13:52:03.567" v="3576" actId="478"/>
          <ac:spMkLst>
            <pc:docMk/>
            <pc:sldMk cId="1298137308" sldId="350"/>
            <ac:spMk id="2" creationId="{00000000-0000-0000-0000-000000000000}"/>
          </ac:spMkLst>
        </pc:spChg>
        <pc:spChg chg="del">
          <ac:chgData name="Le Manh Quan" userId="2f984887-39f4-4368-93b5-b670e85212db" providerId="ADAL" clId="{C37A024E-09BD-5840-B1E7-6802EE73E4A1}" dt="2023-03-10T13:52:00.621" v="3575" actId="478"/>
          <ac:spMkLst>
            <pc:docMk/>
            <pc:sldMk cId="1298137308" sldId="350"/>
            <ac:spMk id="3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4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5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6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2:15.043" v="3577" actId="1076"/>
          <ac:spMkLst>
            <pc:docMk/>
            <pc:sldMk cId="1298137308" sldId="350"/>
            <ac:spMk id="7" creationId="{00000000-0000-0000-0000-000000000000}"/>
          </ac:spMkLst>
        </pc:spChg>
      </pc:sldChg>
      <pc:sldChg chg="addSp delSp modSp new mod modAnim">
        <pc:chgData name="Le Manh Quan" userId="2f984887-39f4-4368-93b5-b670e85212db" providerId="ADAL" clId="{C37A024E-09BD-5840-B1E7-6802EE73E4A1}" dt="2023-03-10T05:36:36.363" v="1707" actId="1076"/>
        <pc:sldMkLst>
          <pc:docMk/>
          <pc:sldMk cId="3978193306" sldId="351"/>
        </pc:sldMkLst>
        <pc:spChg chg="add del mod">
          <ac:chgData name="Le Manh Quan" userId="2f984887-39f4-4368-93b5-b670e85212db" providerId="ADAL" clId="{C37A024E-09BD-5840-B1E7-6802EE73E4A1}" dt="2023-03-10T04:10:35.408" v="912" actId="478"/>
          <ac:spMkLst>
            <pc:docMk/>
            <pc:sldMk cId="3978193306" sldId="351"/>
            <ac:spMk id="2" creationId="{138E2992-C732-2218-B183-5E1315CC7028}"/>
          </ac:spMkLst>
        </pc:spChg>
        <pc:spChg chg="add mod">
          <ac:chgData name="Le Manh Quan" userId="2f984887-39f4-4368-93b5-b670e85212db" providerId="ADAL" clId="{C37A024E-09BD-5840-B1E7-6802EE73E4A1}" dt="2023-03-10T04:11:41.257" v="917" actId="20577"/>
          <ac:spMkLst>
            <pc:docMk/>
            <pc:sldMk cId="3978193306" sldId="351"/>
            <ac:spMk id="3" creationId="{2E4567CC-5809-A23C-A0C6-4F053450880D}"/>
          </ac:spMkLst>
        </pc:spChg>
        <pc:spChg chg="add mod">
          <ac:chgData name="Le Manh Quan" userId="2f984887-39f4-4368-93b5-b670e85212db" providerId="ADAL" clId="{C37A024E-09BD-5840-B1E7-6802EE73E4A1}" dt="2023-03-10T04:22:51.918" v="1415" actId="20577"/>
          <ac:spMkLst>
            <pc:docMk/>
            <pc:sldMk cId="3978193306" sldId="351"/>
            <ac:spMk id="4" creationId="{BD4903BE-FA4A-6101-FA87-5F0A3CF9479E}"/>
          </ac:spMkLst>
        </pc:spChg>
        <pc:spChg chg="add mod">
          <ac:chgData name="Le Manh Quan" userId="2f984887-39f4-4368-93b5-b670e85212db" providerId="ADAL" clId="{C37A024E-09BD-5840-B1E7-6802EE73E4A1}" dt="2023-03-10T04:22:59.372" v="1418" actId="20577"/>
          <ac:spMkLst>
            <pc:docMk/>
            <pc:sldMk cId="3978193306" sldId="351"/>
            <ac:spMk id="5" creationId="{C30D2C17-3199-FBFD-C059-E9967F9424E2}"/>
          </ac:spMkLst>
        </pc:spChg>
        <pc:spChg chg="add mod">
          <ac:chgData name="Le Manh Quan" userId="2f984887-39f4-4368-93b5-b670e85212db" providerId="ADAL" clId="{C37A024E-09BD-5840-B1E7-6802EE73E4A1}" dt="2023-03-10T04:23:34.127" v="1458" actId="20577"/>
          <ac:spMkLst>
            <pc:docMk/>
            <pc:sldMk cId="3978193306" sldId="351"/>
            <ac:spMk id="6" creationId="{089CA84D-2FAB-5BB8-B1FE-D59063D0F87B}"/>
          </ac:spMkLst>
        </pc:spChg>
        <pc:spChg chg="add mod">
          <ac:chgData name="Le Manh Quan" userId="2f984887-39f4-4368-93b5-b670e85212db" providerId="ADAL" clId="{C37A024E-09BD-5840-B1E7-6802EE73E4A1}" dt="2023-03-10T04:23:57.421" v="1497" actId="20577"/>
          <ac:spMkLst>
            <pc:docMk/>
            <pc:sldMk cId="3978193306" sldId="351"/>
            <ac:spMk id="7" creationId="{30FF7E90-D6B5-2035-6A8D-B4DE62DBB9EE}"/>
          </ac:spMkLst>
        </pc:spChg>
        <pc:spChg chg="add mod">
          <ac:chgData name="Le Manh Quan" userId="2f984887-39f4-4368-93b5-b670e85212db" providerId="ADAL" clId="{C37A024E-09BD-5840-B1E7-6802EE73E4A1}" dt="2023-03-10T04:23:10.045" v="1420" actId="1076"/>
          <ac:spMkLst>
            <pc:docMk/>
            <pc:sldMk cId="3978193306" sldId="351"/>
            <ac:spMk id="8" creationId="{B022C7C3-25A7-CD14-2823-01116B6D952A}"/>
          </ac:spMkLst>
        </pc:spChg>
        <pc:spChg chg="add mod">
          <ac:chgData name="Le Manh Quan" userId="2f984887-39f4-4368-93b5-b670e85212db" providerId="ADAL" clId="{C37A024E-09BD-5840-B1E7-6802EE73E4A1}" dt="2023-03-10T05:36:36.363" v="1707" actId="1076"/>
          <ac:spMkLst>
            <pc:docMk/>
            <pc:sldMk cId="3978193306" sldId="351"/>
            <ac:spMk id="9" creationId="{A2409110-7B57-1D7A-8463-9E55AFCBFEDF}"/>
          </ac:spMkLst>
        </pc:spChg>
        <pc:spChg chg="add mod">
          <ac:chgData name="Le Manh Quan" userId="2f984887-39f4-4368-93b5-b670e85212db" providerId="ADAL" clId="{C37A024E-09BD-5840-B1E7-6802EE73E4A1}" dt="2023-03-10T04:23:28.224" v="1457" actId="20577"/>
          <ac:spMkLst>
            <pc:docMk/>
            <pc:sldMk cId="3978193306" sldId="351"/>
            <ac:spMk id="10" creationId="{3D67AE10-0280-5C8A-D5CE-1B7B9E798EEB}"/>
          </ac:spMkLst>
        </pc:spChg>
        <pc:spChg chg="add mod">
          <ac:chgData name="Le Manh Quan" userId="2f984887-39f4-4368-93b5-b670e85212db" providerId="ADAL" clId="{C37A024E-09BD-5840-B1E7-6802EE73E4A1}" dt="2023-03-10T04:23:53.066" v="1496" actId="20577"/>
          <ac:spMkLst>
            <pc:docMk/>
            <pc:sldMk cId="3978193306" sldId="351"/>
            <ac:spMk id="11" creationId="{4FFD3399-8478-95F5-3903-FF23F2CDB4C6}"/>
          </ac:spMkLst>
        </pc:spChg>
      </pc:sldChg>
      <pc:sldChg chg="addSp delSp modSp add mod delAnim modAnim">
        <pc:chgData name="Le Manh Quan" userId="2f984887-39f4-4368-93b5-b670e85212db" providerId="ADAL" clId="{C37A024E-09BD-5840-B1E7-6802EE73E4A1}" dt="2023-03-10T15:29:51.216" v="4441"/>
        <pc:sldMkLst>
          <pc:docMk/>
          <pc:sldMk cId="2542882309" sldId="352"/>
        </pc:sldMkLst>
        <pc:spChg chg="del">
          <ac:chgData name="Le Manh Quan" userId="2f984887-39f4-4368-93b5-b670e85212db" providerId="ADAL" clId="{C37A024E-09BD-5840-B1E7-6802EE73E4A1}" dt="2023-03-10T04:30:09.061" v="1519" actId="478"/>
          <ac:spMkLst>
            <pc:docMk/>
            <pc:sldMk cId="2542882309" sldId="352"/>
            <ac:spMk id="11" creationId="{BA7C8A33-622B-8B96-3E78-46DE2BE243B4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3" creationId="{43E2195C-0C7F-26EA-4200-E8A9A373CAEE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4" creationId="{32F6BBDB-9969-87E9-EBC1-A3237560ED6B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5" creationId="{412CDF30-390F-52FD-8195-321A113C92B7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6" creationId="{CB21E468-A993-EAF2-E47E-86B43535E87E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7" creationId="{9934AE42-60C1-AB3C-24A1-D2EF3D045E18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8" creationId="{37F9500D-22EA-159F-9D11-86F564D22312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19" creationId="{61F5107A-EA72-DDB6-47A8-BEE90FF2DFFB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20" creationId="{5A65815A-0C17-3BCC-375D-5352BF603DE9}"/>
          </ac:spMkLst>
        </pc:spChg>
        <pc:spChg chg="mod">
          <ac:chgData name="Le Manh Quan" userId="2f984887-39f4-4368-93b5-b670e85212db" providerId="ADAL" clId="{C37A024E-09BD-5840-B1E7-6802EE73E4A1}" dt="2023-03-10T05:40:42.321" v="1708" actId="1076"/>
          <ac:spMkLst>
            <pc:docMk/>
            <pc:sldMk cId="2542882309" sldId="352"/>
            <ac:spMk id="21" creationId="{B1392465-B753-97E2-085A-864C9C7735E3}"/>
          </ac:spMkLst>
        </pc:spChg>
        <pc:picChg chg="add mod">
          <ac:chgData name="Le Manh Quan" userId="2f984887-39f4-4368-93b5-b670e85212db" providerId="ADAL" clId="{C37A024E-09BD-5840-B1E7-6802EE73E4A1}" dt="2023-03-10T15:29:03.414" v="4434" actId="1076"/>
          <ac:picMkLst>
            <pc:docMk/>
            <pc:sldMk cId="2542882309" sldId="352"/>
            <ac:picMk id="2" creationId="{6AA37F3A-C157-EA39-8CE2-F2A9D5A553CD}"/>
          </ac:picMkLst>
        </pc:picChg>
        <pc:picChg chg="del">
          <ac:chgData name="Le Manh Quan" userId="2f984887-39f4-4368-93b5-b670e85212db" providerId="ADAL" clId="{C37A024E-09BD-5840-B1E7-6802EE73E4A1}" dt="2023-03-10T04:30:11.785" v="1520" actId="478"/>
          <ac:picMkLst>
            <pc:docMk/>
            <pc:sldMk cId="2542882309" sldId="352"/>
            <ac:picMk id="22" creationId="{94DE1938-F942-6FE5-E5AE-FDD22C766BC5}"/>
          </ac:picMkLst>
        </pc:picChg>
      </pc:sldChg>
      <pc:sldChg chg="addSp delSp modSp add mod">
        <pc:chgData name="Le Manh Quan" userId="2f984887-39f4-4368-93b5-b670e85212db" providerId="ADAL" clId="{C37A024E-09BD-5840-B1E7-6802EE73E4A1}" dt="2023-03-10T05:57:32.394" v="2109" actId="20577"/>
        <pc:sldMkLst>
          <pc:docMk/>
          <pc:sldMk cId="1725708200" sldId="353"/>
        </pc:sldMkLst>
        <pc:spChg chg="mod">
          <ac:chgData name="Le Manh Quan" userId="2f984887-39f4-4368-93b5-b670e85212db" providerId="ADAL" clId="{C37A024E-09BD-5840-B1E7-6802EE73E4A1}" dt="2023-03-10T05:53:12.457" v="1904" actId="20577"/>
          <ac:spMkLst>
            <pc:docMk/>
            <pc:sldMk cId="1725708200" sldId="353"/>
            <ac:spMk id="2" creationId="{5B32DAB1-C378-7444-97DB-1A2E3D9D41B1}"/>
          </ac:spMkLst>
        </pc:spChg>
        <pc:spChg chg="add mod">
          <ac:chgData name="Le Manh Quan" userId="2f984887-39f4-4368-93b5-b670e85212db" providerId="ADAL" clId="{C37A024E-09BD-5840-B1E7-6802EE73E4A1}" dt="2023-03-10T05:57:32.394" v="2109" actId="20577"/>
          <ac:spMkLst>
            <pc:docMk/>
            <pc:sldMk cId="1725708200" sldId="353"/>
            <ac:spMk id="3" creationId="{7C5BBAAF-F291-E835-38D7-171FF148D15D}"/>
          </ac:spMkLst>
        </pc:spChg>
        <pc:spChg chg="del">
          <ac:chgData name="Le Manh Quan" userId="2f984887-39f4-4368-93b5-b670e85212db" providerId="ADAL" clId="{C37A024E-09BD-5840-B1E7-6802EE73E4A1}" dt="2023-03-10T05:53:15.525" v="1905" actId="478"/>
          <ac:spMkLst>
            <pc:docMk/>
            <pc:sldMk cId="1725708200" sldId="353"/>
            <ac:spMk id="12" creationId="{7C08E55A-0B85-A20A-302A-5CC87765D38D}"/>
          </ac:spMkLst>
        </pc:spChg>
        <pc:spChg chg="mod">
          <ac:chgData name="Le Manh Quan" userId="2f984887-39f4-4368-93b5-b670e85212db" providerId="ADAL" clId="{C37A024E-09BD-5840-B1E7-6802EE73E4A1}" dt="2023-03-10T05:55:53.657" v="1969" actId="20577"/>
          <ac:spMkLst>
            <pc:docMk/>
            <pc:sldMk cId="1725708200" sldId="353"/>
            <ac:spMk id="14" creationId="{2FA43F9D-65DB-0B7E-52B5-922F72FB3D53}"/>
          </ac:spMkLst>
        </pc:spChg>
      </pc:sldChg>
      <pc:sldChg chg="add">
        <pc:chgData name="Le Manh Quan" userId="2f984887-39f4-4368-93b5-b670e85212db" providerId="ADAL" clId="{C37A024E-09BD-5840-B1E7-6802EE73E4A1}" dt="2023-03-10T05:57:54.575" v="2110"/>
        <pc:sldMkLst>
          <pc:docMk/>
          <pc:sldMk cId="3764815504" sldId="354"/>
        </pc:sldMkLst>
      </pc:sldChg>
      <pc:sldChg chg="addSp delSp modSp new mod delAnim modAnim">
        <pc:chgData name="Le Manh Quan" userId="2f984887-39f4-4368-93b5-b670e85212db" providerId="ADAL" clId="{C37A024E-09BD-5840-B1E7-6802EE73E4A1}" dt="2023-03-10T06:08:23.166" v="2204" actId="478"/>
        <pc:sldMkLst>
          <pc:docMk/>
          <pc:sldMk cId="877759298" sldId="355"/>
        </pc:sldMkLst>
        <pc:spChg chg="add del mod">
          <ac:chgData name="Le Manh Quan" userId="2f984887-39f4-4368-93b5-b670e85212db" providerId="ADAL" clId="{C37A024E-09BD-5840-B1E7-6802EE73E4A1}" dt="2023-03-10T06:08:22.213" v="2203" actId="478"/>
          <ac:spMkLst>
            <pc:docMk/>
            <pc:sldMk cId="877759298" sldId="355"/>
            <ac:spMk id="6" creationId="{986CCC23-FC97-6E52-77F1-8AD399CD7A09}"/>
          </ac:spMkLst>
        </pc:spChg>
        <pc:picChg chg="add mod">
          <ac:chgData name="Le Manh Quan" userId="2f984887-39f4-4368-93b5-b670e85212db" providerId="ADAL" clId="{C37A024E-09BD-5840-B1E7-6802EE73E4A1}" dt="2023-03-10T06:06:59.350" v="2195" actId="167"/>
          <ac:picMkLst>
            <pc:docMk/>
            <pc:sldMk cId="877759298" sldId="355"/>
            <ac:picMk id="3" creationId="{FF1BA941-54DF-3F6F-0369-16ED5C9FD46E}"/>
          </ac:picMkLst>
        </pc:picChg>
        <pc:picChg chg="add del mod modCrop">
          <ac:chgData name="Le Manh Quan" userId="2f984887-39f4-4368-93b5-b670e85212db" providerId="ADAL" clId="{C37A024E-09BD-5840-B1E7-6802EE73E4A1}" dt="2023-03-10T06:08:23.166" v="2204" actId="478"/>
          <ac:picMkLst>
            <pc:docMk/>
            <pc:sldMk cId="877759298" sldId="355"/>
            <ac:picMk id="5" creationId="{1D37D4E3-282E-EF9A-2475-8B4F3052C10A}"/>
          </ac:picMkLst>
        </pc:picChg>
      </pc:sldChg>
      <pc:sldChg chg="addSp modSp add mod ord modAnim">
        <pc:chgData name="Le Manh Quan" userId="2f984887-39f4-4368-93b5-b670e85212db" providerId="ADAL" clId="{C37A024E-09BD-5840-B1E7-6802EE73E4A1}" dt="2023-03-10T06:27:32.698" v="2300" actId="20578"/>
        <pc:sldMkLst>
          <pc:docMk/>
          <pc:sldMk cId="3854422310" sldId="356"/>
        </pc:sldMkLst>
        <pc:spChg chg="mod">
          <ac:chgData name="Le Manh Quan" userId="2f984887-39f4-4368-93b5-b670e85212db" providerId="ADAL" clId="{C37A024E-09BD-5840-B1E7-6802EE73E4A1}" dt="2023-03-10T06:09:57.880" v="2219" actId="14100"/>
          <ac:spMkLst>
            <pc:docMk/>
            <pc:sldMk cId="3854422310" sldId="356"/>
            <ac:spMk id="6" creationId="{986CCC23-FC97-6E52-77F1-8AD399CD7A09}"/>
          </ac:spMkLst>
        </pc:spChg>
        <pc:spChg chg="add mod">
          <ac:chgData name="Le Manh Quan" userId="2f984887-39f4-4368-93b5-b670e85212db" providerId="ADAL" clId="{C37A024E-09BD-5840-B1E7-6802EE73E4A1}" dt="2023-03-10T06:12:50.022" v="2256" actId="1076"/>
          <ac:spMkLst>
            <pc:docMk/>
            <pc:sldMk cId="3854422310" sldId="356"/>
            <ac:spMk id="7" creationId="{F569BBB3-03CE-682A-763D-7A69C8461AB1}"/>
          </ac:spMkLst>
        </pc:spChg>
        <pc:picChg chg="add mod modCrop">
          <ac:chgData name="Le Manh Quan" userId="2f984887-39f4-4368-93b5-b670e85212db" providerId="ADAL" clId="{C37A024E-09BD-5840-B1E7-6802EE73E4A1}" dt="2023-03-10T06:11:55.122" v="2243"/>
          <ac:picMkLst>
            <pc:docMk/>
            <pc:sldMk cId="3854422310" sldId="356"/>
            <ac:picMk id="2" creationId="{AF4235D9-C54F-7C1D-C696-C80EC5009A79}"/>
          </ac:picMkLst>
        </pc:picChg>
        <pc:picChg chg="mod modCrop">
          <ac:chgData name="Le Manh Quan" userId="2f984887-39f4-4368-93b5-b670e85212db" providerId="ADAL" clId="{C37A024E-09BD-5840-B1E7-6802EE73E4A1}" dt="2023-03-10T06:08:58.008" v="2212" actId="1076"/>
          <ac:picMkLst>
            <pc:docMk/>
            <pc:sldMk cId="3854422310" sldId="356"/>
            <ac:picMk id="3" creationId="{FF1BA941-54DF-3F6F-0369-16ED5C9FD46E}"/>
          </ac:picMkLst>
        </pc:picChg>
        <pc:picChg chg="add mod modCrop">
          <ac:chgData name="Le Manh Quan" userId="2f984887-39f4-4368-93b5-b670e85212db" providerId="ADAL" clId="{C37A024E-09BD-5840-B1E7-6802EE73E4A1}" dt="2023-03-10T06:12:32.778" v="2252"/>
          <ac:picMkLst>
            <pc:docMk/>
            <pc:sldMk cId="3854422310" sldId="356"/>
            <ac:picMk id="4" creationId="{5685B9CB-C0FD-0D81-7B4C-E74899C424B1}"/>
          </ac:picMkLst>
        </pc:picChg>
        <pc:picChg chg="mod modCrop">
          <ac:chgData name="Le Manh Quan" userId="2f984887-39f4-4368-93b5-b670e85212db" providerId="ADAL" clId="{C37A024E-09BD-5840-B1E7-6802EE73E4A1}" dt="2023-03-10T06:12:16.679" v="2248" actId="1076"/>
          <ac:picMkLst>
            <pc:docMk/>
            <pc:sldMk cId="3854422310" sldId="356"/>
            <ac:picMk id="5" creationId="{1D37D4E3-282E-EF9A-2475-8B4F3052C10A}"/>
          </ac:picMkLst>
        </pc:picChg>
      </pc:sldChg>
      <pc:sldChg chg="addSp modSp add mod modAnim">
        <pc:chgData name="Le Manh Quan" userId="2f984887-39f4-4368-93b5-b670e85212db" providerId="ADAL" clId="{C37A024E-09BD-5840-B1E7-6802EE73E4A1}" dt="2023-03-10T06:37:46.862" v="2665" actId="1076"/>
        <pc:sldMkLst>
          <pc:docMk/>
          <pc:sldMk cId="455249298" sldId="357"/>
        </pc:sldMkLst>
        <pc:spChg chg="add mod">
          <ac:chgData name="Le Manh Quan" userId="2f984887-39f4-4368-93b5-b670e85212db" providerId="ADAL" clId="{C37A024E-09BD-5840-B1E7-6802EE73E4A1}" dt="2023-03-10T06:37:26.188" v="2664" actId="1076"/>
          <ac:spMkLst>
            <pc:docMk/>
            <pc:sldMk cId="455249298" sldId="357"/>
            <ac:spMk id="2" creationId="{B4CABF09-E0CB-1DE1-2461-AAC783B71D97}"/>
          </ac:spMkLst>
        </pc:spChg>
        <pc:spChg chg="add mod">
          <ac:chgData name="Le Manh Quan" userId="2f984887-39f4-4368-93b5-b670e85212db" providerId="ADAL" clId="{C37A024E-09BD-5840-B1E7-6802EE73E4A1}" dt="2023-03-10T06:37:02.788" v="2659" actId="1076"/>
          <ac:spMkLst>
            <pc:docMk/>
            <pc:sldMk cId="455249298" sldId="357"/>
            <ac:spMk id="4" creationId="{15F6F377-BCF7-6627-1203-BE781A6B050B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5" creationId="{EB07C117-9DF4-5814-A774-B0D66127BE9E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6" creationId="{EB2DD1E4-EFA9-4933-E02E-FB84E6532FF4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7" creationId="{B8763C9B-D953-4507-FFBD-7CEE8B6E8B51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8" creationId="{D7EEB902-3FE6-D632-9269-C7F4578A54BF}"/>
          </ac:spMkLst>
        </pc:spChg>
        <pc:spChg chg="add mod">
          <ac:chgData name="Le Manh Quan" userId="2f984887-39f4-4368-93b5-b670e85212db" providerId="ADAL" clId="{C37A024E-09BD-5840-B1E7-6802EE73E4A1}" dt="2023-03-10T06:37:46.862" v="2665" actId="1076"/>
          <ac:spMkLst>
            <pc:docMk/>
            <pc:sldMk cId="455249298" sldId="357"/>
            <ac:spMk id="9" creationId="{F532B869-3F07-99DF-ED41-A6F2D848048D}"/>
          </ac:spMkLst>
        </pc:spChg>
        <pc:picChg chg="mod modCrop">
          <ac:chgData name="Le Manh Quan" userId="2f984887-39f4-4368-93b5-b670e85212db" providerId="ADAL" clId="{C37A024E-09BD-5840-B1E7-6802EE73E4A1}" dt="2023-03-10T06:36:27.193" v="2653" actId="1076"/>
          <ac:picMkLst>
            <pc:docMk/>
            <pc:sldMk cId="455249298" sldId="357"/>
            <ac:picMk id="3" creationId="{FF1BA941-54DF-3F6F-0369-16ED5C9FD46E}"/>
          </ac:picMkLst>
        </pc:picChg>
      </pc:sldChg>
      <pc:sldChg chg="addSp delSp modSp add del mod delAnim">
        <pc:chgData name="Le Manh Quan" userId="2f984887-39f4-4368-93b5-b670e85212db" providerId="ADAL" clId="{C37A024E-09BD-5840-B1E7-6802EE73E4A1}" dt="2023-03-10T06:27:29.477" v="2298" actId="2696"/>
        <pc:sldMkLst>
          <pc:docMk/>
          <pc:sldMk cId="2822742544" sldId="357"/>
        </pc:sldMkLst>
        <pc:spChg chg="del">
          <ac:chgData name="Le Manh Quan" userId="2f984887-39f4-4368-93b5-b670e85212db" providerId="ADAL" clId="{C37A024E-09BD-5840-B1E7-6802EE73E4A1}" dt="2023-03-10T06:24:43.886" v="2266" actId="478"/>
          <ac:spMkLst>
            <pc:docMk/>
            <pc:sldMk cId="2822742544" sldId="357"/>
            <ac:spMk id="6" creationId="{986CCC23-FC97-6E52-77F1-8AD399CD7A09}"/>
          </ac:spMkLst>
        </pc:spChg>
        <pc:spChg chg="del">
          <ac:chgData name="Le Manh Quan" userId="2f984887-39f4-4368-93b5-b670e85212db" providerId="ADAL" clId="{C37A024E-09BD-5840-B1E7-6802EE73E4A1}" dt="2023-03-10T06:24:45.619" v="2267" actId="478"/>
          <ac:spMkLst>
            <pc:docMk/>
            <pc:sldMk cId="2822742544" sldId="357"/>
            <ac:spMk id="7" creationId="{F569BBB3-03CE-682A-763D-7A69C8461AB1}"/>
          </ac:spMkLst>
        </pc:spChg>
        <pc:picChg chg="del">
          <ac:chgData name="Le Manh Quan" userId="2f984887-39f4-4368-93b5-b670e85212db" providerId="ADAL" clId="{C37A024E-09BD-5840-B1E7-6802EE73E4A1}" dt="2023-03-10T06:24:39.167" v="2265" actId="478"/>
          <ac:picMkLst>
            <pc:docMk/>
            <pc:sldMk cId="2822742544" sldId="357"/>
            <ac:picMk id="2" creationId="{AF4235D9-C54F-7C1D-C696-C80EC5009A79}"/>
          </ac:picMkLst>
        </pc:picChg>
        <pc:picChg chg="mod modCrop">
          <ac:chgData name="Le Manh Quan" userId="2f984887-39f4-4368-93b5-b670e85212db" providerId="ADAL" clId="{C37A024E-09BD-5840-B1E7-6802EE73E4A1}" dt="2023-03-10T06:26:58.887" v="2297" actId="1076"/>
          <ac:picMkLst>
            <pc:docMk/>
            <pc:sldMk cId="2822742544" sldId="357"/>
            <ac:picMk id="3" creationId="{FF1BA941-54DF-3F6F-0369-16ED5C9FD46E}"/>
          </ac:picMkLst>
        </pc:picChg>
        <pc:picChg chg="del">
          <ac:chgData name="Le Manh Quan" userId="2f984887-39f4-4368-93b5-b670e85212db" providerId="ADAL" clId="{C37A024E-09BD-5840-B1E7-6802EE73E4A1}" dt="2023-03-10T06:24:37.182" v="2264" actId="478"/>
          <ac:picMkLst>
            <pc:docMk/>
            <pc:sldMk cId="2822742544" sldId="357"/>
            <ac:picMk id="4" creationId="{5685B9CB-C0FD-0D81-7B4C-E74899C424B1}"/>
          </ac:picMkLst>
        </pc:picChg>
        <pc:picChg chg="del">
          <ac:chgData name="Le Manh Quan" userId="2f984887-39f4-4368-93b5-b670e85212db" providerId="ADAL" clId="{C37A024E-09BD-5840-B1E7-6802EE73E4A1}" dt="2023-03-10T06:24:35.650" v="2263" actId="478"/>
          <ac:picMkLst>
            <pc:docMk/>
            <pc:sldMk cId="2822742544" sldId="357"/>
            <ac:picMk id="5" creationId="{1D37D4E3-282E-EF9A-2475-8B4F3052C10A}"/>
          </ac:picMkLst>
        </pc:picChg>
        <pc:picChg chg="add mod modCrop">
          <ac:chgData name="Le Manh Quan" userId="2f984887-39f4-4368-93b5-b670e85212db" providerId="ADAL" clId="{C37A024E-09BD-5840-B1E7-6802EE73E4A1}" dt="2023-03-10T06:26:57.207" v="2296" actId="1076"/>
          <ac:picMkLst>
            <pc:docMk/>
            <pc:sldMk cId="2822742544" sldId="357"/>
            <ac:picMk id="8" creationId="{2E7209C3-C142-5E58-96BA-4F414F5EEF56}"/>
          </ac:picMkLst>
        </pc:picChg>
      </pc:sldChg>
      <pc:sldChg chg="modSp add mod">
        <pc:chgData name="Le Manh Quan" userId="2f984887-39f4-4368-93b5-b670e85212db" providerId="ADAL" clId="{C37A024E-09BD-5840-B1E7-6802EE73E4A1}" dt="2023-03-10T07:33:19.371" v="3176" actId="255"/>
        <pc:sldMkLst>
          <pc:docMk/>
          <pc:sldMk cId="1472826687" sldId="358"/>
        </pc:sldMkLst>
        <pc:spChg chg="mod">
          <ac:chgData name="Le Manh Quan" userId="2f984887-39f4-4368-93b5-b670e85212db" providerId="ADAL" clId="{C37A024E-09BD-5840-B1E7-6802EE73E4A1}" dt="2023-03-10T06:41:49.398" v="2754" actId="20577"/>
          <ac:spMkLst>
            <pc:docMk/>
            <pc:sldMk cId="1472826687" sldId="358"/>
            <ac:spMk id="2" creationId="{B4CABF09-E0CB-1DE1-2461-AAC783B71D97}"/>
          </ac:spMkLst>
        </pc:spChg>
        <pc:spChg chg="mod">
          <ac:chgData name="Le Manh Quan" userId="2f984887-39f4-4368-93b5-b670e85212db" providerId="ADAL" clId="{C37A024E-09BD-5840-B1E7-6802EE73E4A1}" dt="2023-03-10T06:42:37.680" v="2824" actId="20577"/>
          <ac:spMkLst>
            <pc:docMk/>
            <pc:sldMk cId="1472826687" sldId="358"/>
            <ac:spMk id="4" creationId="{15F6F377-BCF7-6627-1203-BE781A6B050B}"/>
          </ac:spMkLst>
        </pc:spChg>
        <pc:spChg chg="mod">
          <ac:chgData name="Le Manh Quan" userId="2f984887-39f4-4368-93b5-b670e85212db" providerId="ADAL" clId="{C37A024E-09BD-5840-B1E7-6802EE73E4A1}" dt="2023-03-10T07:21:11.298" v="2919" actId="14100"/>
          <ac:spMkLst>
            <pc:docMk/>
            <pc:sldMk cId="1472826687" sldId="358"/>
            <ac:spMk id="5" creationId="{EB07C117-9DF4-5814-A774-B0D66127BE9E}"/>
          </ac:spMkLst>
        </pc:spChg>
        <pc:spChg chg="mod">
          <ac:chgData name="Le Manh Quan" userId="2f984887-39f4-4368-93b5-b670e85212db" providerId="ADAL" clId="{C37A024E-09BD-5840-B1E7-6802EE73E4A1}" dt="2023-03-10T07:21:44.408" v="2983" actId="20577"/>
          <ac:spMkLst>
            <pc:docMk/>
            <pc:sldMk cId="1472826687" sldId="358"/>
            <ac:spMk id="6" creationId="{EB2DD1E4-EFA9-4933-E02E-FB84E6532FF4}"/>
          </ac:spMkLst>
        </pc:spChg>
        <pc:spChg chg="mod">
          <ac:chgData name="Le Manh Quan" userId="2f984887-39f4-4368-93b5-b670e85212db" providerId="ADAL" clId="{C37A024E-09BD-5840-B1E7-6802EE73E4A1}" dt="2023-03-10T07:33:19.371" v="3176" actId="255"/>
          <ac:spMkLst>
            <pc:docMk/>
            <pc:sldMk cId="1472826687" sldId="358"/>
            <ac:spMk id="7" creationId="{B8763C9B-D953-4507-FFBD-7CEE8B6E8B51}"/>
          </ac:spMkLst>
        </pc:spChg>
        <pc:spChg chg="mod">
          <ac:chgData name="Le Manh Quan" userId="2f984887-39f4-4368-93b5-b670e85212db" providerId="ADAL" clId="{C37A024E-09BD-5840-B1E7-6802EE73E4A1}" dt="2023-03-10T07:32:19.305" v="3147" actId="20577"/>
          <ac:spMkLst>
            <pc:docMk/>
            <pc:sldMk cId="1472826687" sldId="358"/>
            <ac:spMk id="8" creationId="{D7EEB902-3FE6-D632-9269-C7F4578A54BF}"/>
          </ac:spMkLst>
        </pc:spChg>
        <pc:spChg chg="mod">
          <ac:chgData name="Le Manh Quan" userId="2f984887-39f4-4368-93b5-b670e85212db" providerId="ADAL" clId="{C37A024E-09BD-5840-B1E7-6802EE73E4A1}" dt="2023-03-10T07:32:30.460" v="3174" actId="20577"/>
          <ac:spMkLst>
            <pc:docMk/>
            <pc:sldMk cId="1472826687" sldId="358"/>
            <ac:spMk id="9" creationId="{F532B869-3F07-99DF-ED41-A6F2D848048D}"/>
          </ac:spMkLst>
        </pc:spChg>
        <pc:picChg chg="mod modCrop">
          <ac:chgData name="Le Manh Quan" userId="2f984887-39f4-4368-93b5-b670e85212db" providerId="ADAL" clId="{C37A024E-09BD-5840-B1E7-6802EE73E4A1}" dt="2023-03-10T06:38:44.547" v="2673" actId="167"/>
          <ac:picMkLst>
            <pc:docMk/>
            <pc:sldMk cId="1472826687" sldId="358"/>
            <ac:picMk id="3" creationId="{FF1BA941-54DF-3F6F-0369-16ED5C9FD46E}"/>
          </ac:picMkLst>
        </pc:picChg>
      </pc:sldChg>
      <pc:sldChg chg="addSp delSp modSp add mod">
        <pc:chgData name="Le Manh Quan" userId="2f984887-39f4-4368-93b5-b670e85212db" providerId="ADAL" clId="{C37A024E-09BD-5840-B1E7-6802EE73E4A1}" dt="2023-03-10T13:49:38.308" v="3541" actId="1076"/>
        <pc:sldMkLst>
          <pc:docMk/>
          <pc:sldMk cId="3254126979" sldId="359"/>
        </pc:sldMkLst>
        <pc:spChg chg="mod">
          <ac:chgData name="Le Manh Quan" userId="2f984887-39f4-4368-93b5-b670e85212db" providerId="ADAL" clId="{C37A024E-09BD-5840-B1E7-6802EE73E4A1}" dt="2023-03-10T13:46:37.531" v="3475" actId="1076"/>
          <ac:spMkLst>
            <pc:docMk/>
            <pc:sldMk cId="3254126979" sldId="359"/>
            <ac:spMk id="5" creationId="{D69BD432-CEE6-6238-C35F-9F23AB270511}"/>
          </ac:spMkLst>
        </pc:spChg>
        <pc:spChg chg="mod">
          <ac:chgData name="Le Manh Quan" userId="2f984887-39f4-4368-93b5-b670e85212db" providerId="ADAL" clId="{C37A024E-09BD-5840-B1E7-6802EE73E4A1}" dt="2023-03-10T13:48:28.970" v="3536" actId="20577"/>
          <ac:spMkLst>
            <pc:docMk/>
            <pc:sldMk cId="3254126979" sldId="359"/>
            <ac:spMk id="14" creationId="{C9E266B5-DE4E-B4EC-828A-C2060159DE3D}"/>
          </ac:spMkLst>
        </pc:spChg>
        <pc:spChg chg="del">
          <ac:chgData name="Le Manh Quan" userId="2f984887-39f4-4368-93b5-b670e85212db" providerId="ADAL" clId="{C37A024E-09BD-5840-B1E7-6802EE73E4A1}" dt="2023-03-10T13:46:28.633" v="3471" actId="478"/>
          <ac:spMkLst>
            <pc:docMk/>
            <pc:sldMk cId="3254126979" sldId="359"/>
            <ac:spMk id="17" creationId="{9386A00C-62AB-CB6E-14F4-D47D5221A15F}"/>
          </ac:spMkLst>
        </pc:spChg>
        <pc:picChg chg="add mod">
          <ac:chgData name="Le Manh Quan" userId="2f984887-39f4-4368-93b5-b670e85212db" providerId="ADAL" clId="{C37A024E-09BD-5840-B1E7-6802EE73E4A1}" dt="2023-03-10T13:49:38.308" v="3541" actId="1076"/>
          <ac:picMkLst>
            <pc:docMk/>
            <pc:sldMk cId="3254126979" sldId="359"/>
            <ac:picMk id="4" creationId="{20D2A917-B4DB-D2F6-A26D-51183BAB8CC9}"/>
          </ac:picMkLst>
        </pc:picChg>
        <pc:picChg chg="add del mod">
          <ac:chgData name="Le Manh Quan" userId="2f984887-39f4-4368-93b5-b670e85212db" providerId="ADAL" clId="{C37A024E-09BD-5840-B1E7-6802EE73E4A1}" dt="2023-03-10T13:46:41.657" v="3477" actId="1076"/>
          <ac:picMkLst>
            <pc:docMk/>
            <pc:sldMk cId="3254126979" sldId="359"/>
            <ac:picMk id="15" creationId="{27580571-4FFC-431C-2BE2-8A95FF8DAB0B}"/>
          </ac:picMkLst>
        </pc:picChg>
      </pc:sldChg>
      <pc:sldChg chg="addSp delSp modSp add mod">
        <pc:chgData name="Le Manh Quan" userId="2f984887-39f4-4368-93b5-b670e85212db" providerId="ADAL" clId="{C37A024E-09BD-5840-B1E7-6802EE73E4A1}" dt="2023-03-10T13:51:07.019" v="3573" actId="20577"/>
        <pc:sldMkLst>
          <pc:docMk/>
          <pc:sldMk cId="868816838" sldId="360"/>
        </pc:sldMkLst>
        <pc:spChg chg="mod">
          <ac:chgData name="Le Manh Quan" userId="2f984887-39f4-4368-93b5-b670e85212db" providerId="ADAL" clId="{C37A024E-09BD-5840-B1E7-6802EE73E4A1}" dt="2023-03-10T13:49:49.224" v="3546" actId="20577"/>
          <ac:spMkLst>
            <pc:docMk/>
            <pc:sldMk cId="868816838" sldId="360"/>
            <ac:spMk id="6" creationId="{00000000-0000-0000-0000-000000000000}"/>
          </ac:spMkLst>
        </pc:spChg>
        <pc:spChg chg="mod">
          <ac:chgData name="Le Manh Quan" userId="2f984887-39f4-4368-93b5-b670e85212db" providerId="ADAL" clId="{C37A024E-09BD-5840-B1E7-6802EE73E4A1}" dt="2023-03-10T13:51:07.019" v="3573" actId="20577"/>
          <ac:spMkLst>
            <pc:docMk/>
            <pc:sldMk cId="868816838" sldId="360"/>
            <ac:spMk id="14" creationId="{C9E266B5-DE4E-B4EC-828A-C2060159DE3D}"/>
          </ac:spMkLst>
        </pc:spChg>
        <pc:picChg chg="del">
          <ac:chgData name="Le Manh Quan" userId="2f984887-39f4-4368-93b5-b670e85212db" providerId="ADAL" clId="{C37A024E-09BD-5840-B1E7-6802EE73E4A1}" dt="2023-03-10T13:50:13.683" v="3568" actId="478"/>
          <ac:picMkLst>
            <pc:docMk/>
            <pc:sldMk cId="868816838" sldId="360"/>
            <ac:picMk id="4" creationId="{20D2A917-B4DB-D2F6-A26D-51183BAB8CC9}"/>
          </ac:picMkLst>
        </pc:picChg>
        <pc:picChg chg="add mod">
          <ac:chgData name="Le Manh Quan" userId="2f984887-39f4-4368-93b5-b670e85212db" providerId="ADAL" clId="{C37A024E-09BD-5840-B1E7-6802EE73E4A1}" dt="2023-03-10T13:50:24.676" v="3571" actId="14100"/>
          <ac:picMkLst>
            <pc:docMk/>
            <pc:sldMk cId="868816838" sldId="360"/>
            <ac:picMk id="7" creationId="{DBAF063A-7F55-6A76-C464-61109A66D2DB}"/>
          </ac:picMkLst>
        </pc:picChg>
      </pc:sldChg>
      <pc:sldMasterChg chg="modSp mod">
        <pc:chgData name="Le Manh Quan" userId="2f984887-39f4-4368-93b5-b670e85212db" providerId="ADAL" clId="{C37A024E-09BD-5840-B1E7-6802EE73E4A1}" dt="2023-03-09T14:48:03.679" v="50" actId="113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C37A024E-09BD-5840-B1E7-6802EE73E4A1}" dt="2023-03-09T14:48:03.679" v="50" actId="113"/>
          <ac:spMkLst>
            <pc:docMk/>
            <pc:sldMasterMk cId="4227081071" sldId="2147483648"/>
            <ac:spMk id="14" creationId="{FE798370-27E2-9F41-A466-FC64C7FFD70A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64106" y="71082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519304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</a:t>
            </a:r>
            <a:r>
              <a:rPr lang="en-US" sz="1800" b="0" dirty="0" smtClean="0">
                <a:solidFill>
                  <a:schemeClr val="tx1"/>
                </a:solidFill>
              </a:rPr>
              <a:t>3: Protecting the Environment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7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B5965-C68F-970B-4D48-37C90EB72891}"/>
              </a:ext>
            </a:extLst>
          </p:cNvPr>
          <p:cNvSpPr txBox="1"/>
          <p:nvPr/>
        </p:nvSpPr>
        <p:spPr>
          <a:xfrm>
            <a:off x="6246098" y="2975248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</a:t>
            </a:r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</a:p>
          <a:p>
            <a:pPr lvl="0" algn="ctr"/>
            <a:r>
              <a:rPr lang="en-US" sz="3200" b="1" dirty="0" smtClean="0">
                <a:solidFill>
                  <a:srgbClr val="0070C0"/>
                </a:solidFill>
              </a:rPr>
              <a:t>Protecting the Environment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2.3: </a:t>
            </a:r>
            <a:r>
              <a:rPr lang="en-US" sz="2800" b="1" dirty="0" err="1">
                <a:solidFill>
                  <a:srgbClr val="00B050"/>
                </a:solidFill>
              </a:rPr>
              <a:t>Pronun</a:t>
            </a:r>
            <a:r>
              <a:rPr lang="en-US" sz="2800" b="1" dirty="0">
                <a:solidFill>
                  <a:srgbClr val="00B050"/>
                </a:solidFill>
              </a:rPr>
              <a:t>. &amp; Speaking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Pages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0 </a:t>
            </a:r>
            <a:r>
              <a:rPr lang="en-US" sz="2800" dirty="0">
                <a:solidFill>
                  <a:srgbClr val="FF0000"/>
                </a:solidFill>
              </a:rPr>
              <a:t>&amp; </a:t>
            </a:r>
            <a:r>
              <a:rPr lang="en-US" sz="2800" dirty="0" smtClean="0">
                <a:solidFill>
                  <a:srgbClr val="FF0000"/>
                </a:solidFill>
              </a:rPr>
              <a:t>31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CACDAFB-660D-6DD9-1D0D-E0C9FF5F926E}"/>
              </a:ext>
            </a:extLst>
          </p:cNvPr>
          <p:cNvSpPr txBox="1"/>
          <p:nvPr/>
        </p:nvSpPr>
        <p:spPr>
          <a:xfrm>
            <a:off x="614244" y="2473515"/>
            <a:ext cx="1114416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/>
              <a:t>d</a:t>
            </a:r>
            <a:r>
              <a:rPr lang="en-US" sz="3200" i="1" dirty="0" smtClean="0"/>
              <a:t>amage		repair			affect		pollute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8403B-16BC-8B04-91B3-F3C2C72E8E2E}"/>
              </a:ext>
            </a:extLst>
          </p:cNvPr>
          <p:cNvSpPr/>
          <p:nvPr/>
        </p:nvSpPr>
        <p:spPr>
          <a:xfrm>
            <a:off x="207571" y="631024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c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Listen and cross out the one with wrong stress.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CDAFB-660D-6DD9-1D0D-E0C9FF5F926E}"/>
              </a:ext>
            </a:extLst>
          </p:cNvPr>
          <p:cNvSpPr txBox="1"/>
          <p:nvPr/>
        </p:nvSpPr>
        <p:spPr>
          <a:xfrm>
            <a:off x="614244" y="3584682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ˈ</a:t>
            </a:r>
            <a:r>
              <a:rPr lang="en-US" sz="3000" dirty="0" err="1" smtClean="0">
                <a:solidFill>
                  <a:srgbClr val="FF0000"/>
                </a:solidFill>
              </a:rPr>
              <a:t>dæmɪdʒ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9DB07-B92C-A816-1DE5-BA5C9D6811F0}"/>
              </a:ext>
            </a:extLst>
          </p:cNvPr>
          <p:cNvSpPr txBox="1"/>
          <p:nvPr/>
        </p:nvSpPr>
        <p:spPr>
          <a:xfrm>
            <a:off x="3484444" y="3584682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rɪˈpeər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21503-C5FF-06B0-5360-6D282B66AFDF}"/>
              </a:ext>
            </a:extLst>
          </p:cNvPr>
          <p:cNvSpPr txBox="1"/>
          <p:nvPr/>
        </p:nvSpPr>
        <p:spPr>
          <a:xfrm>
            <a:off x="6544242" y="3584682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əˈfekt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EB357-550F-33E8-C2C1-6C955AE75FE9}"/>
              </a:ext>
            </a:extLst>
          </p:cNvPr>
          <p:cNvSpPr txBox="1"/>
          <p:nvPr/>
        </p:nvSpPr>
        <p:spPr>
          <a:xfrm>
            <a:off x="9604040" y="3584682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pəˈluːt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4CB458-DFD4-1A07-C53C-9173EDEB877B}"/>
              </a:ext>
            </a:extLst>
          </p:cNvPr>
          <p:cNvCxnSpPr>
            <a:cxnSpLocks/>
          </p:cNvCxnSpPr>
          <p:nvPr/>
        </p:nvCxnSpPr>
        <p:spPr>
          <a:xfrm>
            <a:off x="614244" y="2807006"/>
            <a:ext cx="13893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E37851-0202-0510-4894-6EEB4530225F}"/>
              </a:ext>
            </a:extLst>
          </p:cNvPr>
          <p:cNvSpPr/>
          <p:nvPr/>
        </p:nvSpPr>
        <p:spPr>
          <a:xfrm>
            <a:off x="207571" y="5318259"/>
            <a:ext cx="1198442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d. Read the words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with the correct stress to a partner.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C9728-EE10-1358-26B4-3D41674E7C07}"/>
              </a:ext>
            </a:extLst>
          </p:cNvPr>
          <p:cNvSpPr txBox="1"/>
          <p:nvPr/>
        </p:nvSpPr>
        <p:spPr>
          <a:xfrm>
            <a:off x="304800" y="264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7" name="CD1 TRAC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777" y="157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9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CACDAFB-660D-6DD9-1D0D-E0C9FF5F926E}"/>
              </a:ext>
            </a:extLst>
          </p:cNvPr>
          <p:cNvSpPr txBox="1"/>
          <p:nvPr/>
        </p:nvSpPr>
        <p:spPr>
          <a:xfrm>
            <a:off x="614244" y="3483614"/>
            <a:ext cx="1114416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/>
              <a:t>d</a:t>
            </a:r>
            <a:r>
              <a:rPr lang="en-US" sz="3200" i="1" dirty="0" smtClean="0"/>
              <a:t>amage		repair			affect		pollute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CDAFB-660D-6DD9-1D0D-E0C9FF5F926E}"/>
              </a:ext>
            </a:extLst>
          </p:cNvPr>
          <p:cNvSpPr txBox="1"/>
          <p:nvPr/>
        </p:nvSpPr>
        <p:spPr>
          <a:xfrm>
            <a:off x="614244" y="4594781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ˈ</a:t>
            </a:r>
            <a:r>
              <a:rPr lang="en-US" sz="3000" dirty="0" err="1" smtClean="0">
                <a:solidFill>
                  <a:srgbClr val="FF0000"/>
                </a:solidFill>
              </a:rPr>
              <a:t>dæmɪdʒ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9DB07-B92C-A816-1DE5-BA5C9D6811F0}"/>
              </a:ext>
            </a:extLst>
          </p:cNvPr>
          <p:cNvSpPr txBox="1"/>
          <p:nvPr/>
        </p:nvSpPr>
        <p:spPr>
          <a:xfrm>
            <a:off x="3484444" y="4594781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rɪˈpeər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21503-C5FF-06B0-5360-6D282B66AFDF}"/>
              </a:ext>
            </a:extLst>
          </p:cNvPr>
          <p:cNvSpPr txBox="1"/>
          <p:nvPr/>
        </p:nvSpPr>
        <p:spPr>
          <a:xfrm>
            <a:off x="6544242" y="4594781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əˈfekt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EB357-550F-33E8-C2C1-6C955AE75FE9}"/>
              </a:ext>
            </a:extLst>
          </p:cNvPr>
          <p:cNvSpPr txBox="1"/>
          <p:nvPr/>
        </p:nvSpPr>
        <p:spPr>
          <a:xfrm>
            <a:off x="9604040" y="4594781"/>
            <a:ext cx="2193350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pəˈluːt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i="1" dirty="0" smtClean="0">
                <a:solidFill>
                  <a:srgbClr val="FF0000"/>
                </a:solidFill>
              </a:rPr>
              <a:t>/</a:t>
            </a:r>
            <a:endParaRPr lang="en-US" sz="3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E37851-0202-0510-4894-6EEB4530225F}"/>
              </a:ext>
            </a:extLst>
          </p:cNvPr>
          <p:cNvSpPr/>
          <p:nvPr/>
        </p:nvSpPr>
        <p:spPr>
          <a:xfrm>
            <a:off x="194112" y="631024"/>
            <a:ext cx="1198442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d. Read the words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with the correct stress to a partner.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C9728-EE10-1358-26B4-3D41674E7C07}"/>
              </a:ext>
            </a:extLst>
          </p:cNvPr>
          <p:cNvSpPr txBox="1"/>
          <p:nvPr/>
        </p:nvSpPr>
        <p:spPr>
          <a:xfrm>
            <a:off x="304800" y="4496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2195C-0C7F-26EA-4200-E8A9A373CAEE}"/>
              </a:ext>
            </a:extLst>
          </p:cNvPr>
          <p:cNvSpPr txBox="1"/>
          <p:nvPr/>
        </p:nvSpPr>
        <p:spPr>
          <a:xfrm>
            <a:off x="718925" y="1826044"/>
            <a:ext cx="1103948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euse				collect			reduce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6BBDB-9969-87E9-EBC1-A3237560ED6B}"/>
              </a:ext>
            </a:extLst>
          </p:cNvPr>
          <p:cNvSpPr txBox="1"/>
          <p:nvPr/>
        </p:nvSpPr>
        <p:spPr>
          <a:xfrm>
            <a:off x="614244" y="2584699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ˌ</a:t>
            </a:r>
            <a:r>
              <a:rPr lang="en-US" sz="2800" dirty="0" err="1">
                <a:solidFill>
                  <a:srgbClr val="FF0000"/>
                </a:solidFill>
              </a:rPr>
              <a:t>ri</a:t>
            </a:r>
            <a:r>
              <a:rPr lang="en-US" sz="2800" dirty="0">
                <a:solidFill>
                  <a:srgbClr val="FF0000"/>
                </a:solidFill>
              </a:rPr>
              <a:t>ːˈ</a:t>
            </a:r>
            <a:r>
              <a:rPr lang="en-US" sz="2800" dirty="0" err="1">
                <a:solidFill>
                  <a:srgbClr val="FF0000"/>
                </a:solidFill>
              </a:rPr>
              <a:t>juːz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9500D-22EA-159F-9D11-86F564D22312}"/>
              </a:ext>
            </a:extLst>
          </p:cNvPr>
          <p:cNvSpPr txBox="1"/>
          <p:nvPr/>
        </p:nvSpPr>
        <p:spPr>
          <a:xfrm>
            <a:off x="7821258" y="2618345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kəˈlekt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92465-B753-97E2-085A-864C9C7735E3}"/>
              </a:ext>
            </a:extLst>
          </p:cNvPr>
          <p:cNvSpPr txBox="1"/>
          <p:nvPr/>
        </p:nvSpPr>
        <p:spPr>
          <a:xfrm>
            <a:off x="4027075" y="2625146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rɪˈdʒuːs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  <p:bldP spid="25" grpId="0" animBg="1"/>
      <p:bldP spid="12" grpId="0" animBg="1"/>
      <p:bldP spid="13" grpId="0" animBg="1"/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544" y="4159681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2DAB1-C378-7444-97DB-1A2E3D9D41B1}"/>
              </a:ext>
            </a:extLst>
          </p:cNvPr>
          <p:cNvSpPr/>
          <p:nvPr/>
        </p:nvSpPr>
        <p:spPr>
          <a:xfrm>
            <a:off x="159656" y="517324"/>
            <a:ext cx="11353471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rgbClr val="0070C0"/>
                </a:solidFill>
              </a:rPr>
              <a:t>a. Take turns asking and answering about the different effects of pollution. Use “if” or “unless”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43F9D-65DB-0B7E-52B5-922F72FB3D53}"/>
              </a:ext>
            </a:extLst>
          </p:cNvPr>
          <p:cNvSpPr/>
          <p:nvPr/>
        </p:nvSpPr>
        <p:spPr>
          <a:xfrm>
            <a:off x="159656" y="2706589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1. Practice in pairs.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BBAAF-F291-E835-38D7-171FF148D15D}"/>
              </a:ext>
            </a:extLst>
          </p:cNvPr>
          <p:cNvSpPr/>
          <p:nvPr/>
        </p:nvSpPr>
        <p:spPr>
          <a:xfrm>
            <a:off x="0" y="3888379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2. Review the </a:t>
            </a:r>
            <a:r>
              <a:rPr lang="en-US" sz="3600" b="1" dirty="0" smtClean="0"/>
              <a:t>use of First Conditional.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257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8" y="759854"/>
            <a:ext cx="11298641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684943"/>
            <a:ext cx="3806780" cy="532949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68969" y="723580"/>
            <a:ext cx="4430332" cy="1043189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should we do to reduce land pollution?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24281" y="2062982"/>
            <a:ext cx="4893971" cy="1043189"/>
          </a:xfrm>
          <a:prstGeom prst="wedgeRoundRectCallout">
            <a:avLst/>
          </a:prstGeom>
          <a:solidFill>
            <a:srgbClr val="FF8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We should recycle trash so we can reduce land pollution.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84124" y="3580326"/>
            <a:ext cx="4018208" cy="631065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else?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24281" y="4734698"/>
            <a:ext cx="4893971" cy="1043189"/>
          </a:xfrm>
          <a:prstGeom prst="wedgeRoundRectCallout">
            <a:avLst/>
          </a:prstGeom>
          <a:solidFill>
            <a:srgbClr val="FF8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We shouldn’t waste paper and we should recycle trash.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468969" y="723580"/>
            <a:ext cx="4430332" cy="1043189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should we do to reduce air pollution?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63673" y="2062982"/>
            <a:ext cx="5576552" cy="1169615"/>
          </a:xfrm>
          <a:prstGeom prst="wedgeRoundRectCallout">
            <a:avLst/>
          </a:prstGeom>
          <a:solidFill>
            <a:srgbClr val="FF8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We should turn off the air conditioner when we leave the room.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84124" y="3580326"/>
            <a:ext cx="4018208" cy="631065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Anything else?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24281" y="4734698"/>
            <a:ext cx="5215944" cy="1043189"/>
          </a:xfrm>
          <a:prstGeom prst="wedgeRoundRectCallout">
            <a:avLst/>
          </a:prstGeom>
          <a:solidFill>
            <a:srgbClr val="FF8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We should ride our bikes and we should take </a:t>
            </a:r>
            <a:r>
              <a:rPr lang="en-US" sz="2800" dirty="0" smtClean="0">
                <a:solidFill>
                  <a:schemeClr val="tx1"/>
                </a:solidFill>
              </a:rPr>
              <a:t>the bus </a:t>
            </a:r>
            <a:r>
              <a:rPr lang="en-US" sz="2800" dirty="0" smtClean="0">
                <a:solidFill>
                  <a:schemeClr val="tx1"/>
                </a:solidFill>
              </a:rPr>
              <a:t>to school.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723580"/>
            <a:ext cx="3814015" cy="54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468969" y="723580"/>
            <a:ext cx="4430332" cy="1043189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should we do to reduce water pollution?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63673" y="2062982"/>
            <a:ext cx="5576552" cy="1169615"/>
          </a:xfrm>
          <a:prstGeom prst="wedgeRoundRectCallout">
            <a:avLst/>
          </a:prstGeom>
          <a:solidFill>
            <a:srgbClr val="FF8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We should help clean up the river.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84124" y="3580326"/>
            <a:ext cx="4018208" cy="631065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else?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24281" y="4559120"/>
            <a:ext cx="5918957" cy="1218767"/>
          </a:xfrm>
          <a:prstGeom prst="wedgeRoundRectCallout">
            <a:avLst/>
          </a:prstGeom>
          <a:solidFill>
            <a:srgbClr val="FF8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We shouldn’t waste water and we shouldn’t throw trash on the beach.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" y="723580"/>
            <a:ext cx="3992388" cy="54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170" y="4102075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3814760" y="612475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rgbClr val="FF0000"/>
                </a:solidFill>
              </a:rPr>
              <a:t>Making a poster.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599752" y="2959905"/>
            <a:ext cx="10555928" cy="156966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 smtClean="0">
                <a:solidFill>
                  <a:srgbClr val="0070C0"/>
                </a:solidFill>
              </a:rPr>
              <a:t>Discuss ways to reduce pollution and their purpose. Then, choose a title and at least five solutions and write them on the poster.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19" y="1329866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86A00C-62AB-CB6E-14F4-D47D5221A15F}"/>
              </a:ext>
            </a:extLst>
          </p:cNvPr>
          <p:cNvSpPr/>
          <p:nvPr/>
        </p:nvSpPr>
        <p:spPr>
          <a:xfrm>
            <a:off x="599752" y="1851669"/>
            <a:ext cx="300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9308" y="16560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9308" y="265088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9308" y="46405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9308" y="563540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9308" y="364572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9308" y="66120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2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77" y="552741"/>
            <a:ext cx="1437240" cy="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9" y="1588062"/>
            <a:ext cx="10534613" cy="42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2671760" y="552741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i="1" kern="0" dirty="0" smtClean="0">
                <a:solidFill>
                  <a:srgbClr val="FF0000"/>
                </a:solidFill>
              </a:rPr>
              <a:t>Making a poster.</a:t>
            </a:r>
            <a:endParaRPr lang="en-US" sz="3600" i="1" kern="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266B5-DE4E-B4EC-828A-C2060159DE3D}"/>
              </a:ext>
            </a:extLst>
          </p:cNvPr>
          <p:cNvSpPr/>
          <p:nvPr/>
        </p:nvSpPr>
        <p:spPr>
          <a:xfrm>
            <a:off x="1212011" y="1449562"/>
            <a:ext cx="839180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rgbClr val="0070C0"/>
                </a:solidFill>
              </a:rPr>
              <a:t>Present your ideas to each other.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7580571-4FFC-431C-2BE2-8A95FF8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77" y="552741"/>
            <a:ext cx="1437240" cy="9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1820234" y="645969"/>
            <a:ext cx="734091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rgbClr val="FF0000"/>
                </a:solidFill>
              </a:rPr>
              <a:t>Finish making your own poster.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BD432-CEE6-6238-C35F-9F23AB270511}"/>
              </a:ext>
            </a:extLst>
          </p:cNvPr>
          <p:cNvSpPr/>
          <p:nvPr/>
        </p:nvSpPr>
        <p:spPr>
          <a:xfrm>
            <a:off x="473770" y="2774251"/>
            <a:ext cx="1915470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4" y="1521733"/>
            <a:ext cx="8153488" cy="458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1021777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Stress the second syllable for most two-syllable verbs.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1068141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Discuss ways to reduce pollution with encouraging the speaker to continue.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70" y="496892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01AF4B-CBD5-BB9E-8580-4515FB0811DC}"/>
              </a:ext>
            </a:extLst>
          </p:cNvPr>
          <p:cNvSpPr/>
          <p:nvPr/>
        </p:nvSpPr>
        <p:spPr>
          <a:xfrm>
            <a:off x="355670" y="1270744"/>
            <a:ext cx="11653996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pronouncing </a:t>
            </a:r>
            <a:r>
              <a:rPr lang="en-US" sz="3600" i="1" dirty="0" smtClean="0">
                <a:solidFill>
                  <a:srgbClr val="0070C0"/>
                </a:solidFill>
              </a:rPr>
              <a:t>the word stress.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exercise on page </a:t>
            </a:r>
            <a:r>
              <a:rPr lang="en-US" sz="3600" i="1" dirty="0" smtClean="0">
                <a:solidFill>
                  <a:srgbClr val="0070C0"/>
                </a:solidFill>
              </a:rPr>
              <a:t>17 </a:t>
            </a:r>
            <a:r>
              <a:rPr lang="en-US" sz="3600" i="1" dirty="0" smtClean="0">
                <a:solidFill>
                  <a:srgbClr val="0070C0"/>
                </a:solidFill>
              </a:rPr>
              <a:t>WB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the exercises in TA 8 </a:t>
            </a:r>
            <a:r>
              <a:rPr lang="en-US" sz="3600" i="1" dirty="0" err="1" smtClean="0">
                <a:solidFill>
                  <a:srgbClr val="0070C0"/>
                </a:solidFill>
              </a:rPr>
              <a:t>i</a:t>
            </a:r>
            <a:r>
              <a:rPr lang="en-US" sz="3600" i="1" dirty="0" smtClean="0">
                <a:solidFill>
                  <a:srgbClr val="0070C0"/>
                </a:solidFill>
              </a:rPr>
              <a:t>-Learn Smart World Notebook, page 27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(pages </a:t>
            </a:r>
            <a:r>
              <a:rPr lang="en-US" sz="3600" i="1" dirty="0" smtClean="0">
                <a:solidFill>
                  <a:srgbClr val="0070C0"/>
                </a:solidFill>
              </a:rPr>
              <a:t>32 </a:t>
            </a:r>
            <a:r>
              <a:rPr lang="en-US" sz="3600" i="1" dirty="0">
                <a:solidFill>
                  <a:srgbClr val="0070C0"/>
                </a:solidFill>
              </a:rPr>
              <a:t>&amp; </a:t>
            </a:r>
            <a:r>
              <a:rPr lang="en-US" sz="3600" i="1" dirty="0" smtClean="0">
                <a:solidFill>
                  <a:srgbClr val="0070C0"/>
                </a:solidFill>
              </a:rPr>
              <a:t>33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Play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5545" y="471715"/>
            <a:ext cx="5694383" cy="586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2188" y="1143540"/>
            <a:ext cx="63798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</a:t>
            </a:r>
            <a:r>
              <a:rPr lang="en-US" sz="3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…</a:t>
            </a:r>
          </a:p>
          <a:p>
            <a:endParaRPr lang="en-US" sz="34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 smtClean="0">
                <a:solidFill>
                  <a:srgbClr val="0070C0"/>
                </a:solidFill>
              </a:rPr>
              <a:t>practice </a:t>
            </a:r>
            <a:r>
              <a:rPr lang="en-US" sz="3000" i="1" dirty="0">
                <a:solidFill>
                  <a:srgbClr val="0070C0"/>
                </a:solidFill>
              </a:rPr>
              <a:t>w</a:t>
            </a:r>
            <a:r>
              <a:rPr lang="en-US" sz="3000" i="1" dirty="0" smtClean="0">
                <a:solidFill>
                  <a:srgbClr val="0070C0"/>
                </a:solidFill>
              </a:rPr>
              <a:t>ord </a:t>
            </a:r>
            <a:r>
              <a:rPr lang="en-US" sz="3000" i="1" dirty="0">
                <a:solidFill>
                  <a:srgbClr val="0070C0"/>
                </a:solidFill>
              </a:rPr>
              <a:t>stress for two-syllable </a:t>
            </a:r>
            <a:r>
              <a:rPr lang="en-US" sz="3000" i="1" dirty="0" smtClean="0">
                <a:solidFill>
                  <a:srgbClr val="0070C0"/>
                </a:solidFill>
              </a:rPr>
              <a:t>verbs.</a:t>
            </a:r>
            <a:endParaRPr lang="en-US" sz="3000" dirty="0">
              <a:solidFill>
                <a:srgbClr val="0070C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sz="3000" dirty="0" smtClean="0">
                <a:solidFill>
                  <a:srgbClr val="0070C0"/>
                </a:solidFill>
              </a:rPr>
              <a:t>practice</a:t>
            </a:r>
            <a:r>
              <a:rPr lang="en-US" sz="3000" i="1" dirty="0" smtClean="0">
                <a:solidFill>
                  <a:srgbClr val="0070C0"/>
                </a:solidFill>
              </a:rPr>
              <a:t> </a:t>
            </a:r>
            <a:r>
              <a:rPr lang="en-US" sz="3000" i="1" dirty="0">
                <a:solidFill>
                  <a:srgbClr val="0070C0"/>
                </a:solidFill>
              </a:rPr>
              <a:t>giving advice about how to reduce pollution,</a:t>
            </a:r>
            <a:r>
              <a:rPr lang="en-US" sz="3000" dirty="0">
                <a:solidFill>
                  <a:srgbClr val="0070C0"/>
                </a:solidFill>
              </a:rPr>
              <a:t> using</a:t>
            </a:r>
            <a:r>
              <a:rPr lang="en-US" sz="3000" i="1" dirty="0">
                <a:solidFill>
                  <a:srgbClr val="0070C0"/>
                </a:solidFill>
              </a:rPr>
              <a:t> conjunctions to make compound and complex </a:t>
            </a:r>
            <a:r>
              <a:rPr lang="en-US" sz="3000" i="1" dirty="0" smtClean="0">
                <a:solidFill>
                  <a:srgbClr val="0070C0"/>
                </a:solidFill>
              </a:rPr>
              <a:t>sentences.</a:t>
            </a:r>
            <a:endParaRPr lang="en-US" sz="30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2409E5-4E38-9018-516D-BC384DFD09F4}"/>
              </a:ext>
            </a:extLst>
          </p:cNvPr>
          <p:cNvSpPr txBox="1"/>
          <p:nvPr/>
        </p:nvSpPr>
        <p:spPr>
          <a:xfrm>
            <a:off x="0" y="1410229"/>
            <a:ext cx="124312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 A. </a:t>
            </a:r>
            <a:r>
              <a:rPr lang="en-US" sz="3200" dirty="0" smtClean="0">
                <a:solidFill>
                  <a:prstClr val="black"/>
                </a:solidFill>
              </a:rPr>
              <a:t>cycl</a:t>
            </a:r>
            <a:r>
              <a:rPr lang="en-US" sz="3200" u="sng" dirty="0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ng            </a:t>
            </a:r>
            <a:r>
              <a:rPr lang="en-US" sz="3200" dirty="0">
                <a:solidFill>
                  <a:prstClr val="black"/>
                </a:solidFill>
              </a:rPr>
              <a:t>	B. </a:t>
            </a:r>
            <a:r>
              <a:rPr lang="en-US" sz="3200" dirty="0" smtClean="0">
                <a:solidFill>
                  <a:prstClr val="black"/>
                </a:solidFill>
              </a:rPr>
              <a:t>kn</a:t>
            </a:r>
            <a:r>
              <a:rPr lang="en-US" sz="3200" u="sng" dirty="0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tting           </a:t>
            </a:r>
            <a:r>
              <a:rPr lang="en-US" sz="3200" dirty="0">
                <a:solidFill>
                  <a:prstClr val="black"/>
                </a:solidFill>
              </a:rPr>
              <a:t>	  C. </a:t>
            </a:r>
            <a:r>
              <a:rPr lang="en-US" sz="3200" dirty="0" smtClean="0">
                <a:solidFill>
                  <a:prstClr val="black"/>
                </a:solidFill>
              </a:rPr>
              <a:t>pract</a:t>
            </a:r>
            <a:r>
              <a:rPr lang="en-US" sz="3200" u="sng" dirty="0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ce              </a:t>
            </a:r>
            <a:r>
              <a:rPr lang="en-US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</a:rPr>
              <a:t>rec</a:t>
            </a:r>
            <a:r>
              <a:rPr lang="en-US" sz="3200" u="sng" dirty="0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pe </a:t>
            </a:r>
            <a:endParaRPr lang="en-US" sz="32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ˈ</a:t>
            </a:r>
            <a:r>
              <a:rPr lang="en-US" sz="3200" dirty="0" err="1" smtClean="0">
                <a:solidFill>
                  <a:srgbClr val="FF0000"/>
                </a:solidFill>
              </a:rPr>
              <a:t>saɪklɪŋ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        </a:t>
            </a:r>
            <a:r>
              <a:rPr lang="en-US" sz="3200" dirty="0" smtClean="0">
                <a:solidFill>
                  <a:srgbClr val="FF0000"/>
                </a:solidFill>
              </a:rPr>
              <a:t> /ˈ</a:t>
            </a:r>
            <a:r>
              <a:rPr lang="en-US" sz="3200" dirty="0" err="1" smtClean="0">
                <a:solidFill>
                  <a:srgbClr val="FF0000"/>
                </a:solidFill>
              </a:rPr>
              <a:t>nɪtɪŋ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   </a:t>
            </a:r>
            <a:r>
              <a:rPr lang="en-US" sz="3200" dirty="0" smtClean="0">
                <a:solidFill>
                  <a:srgbClr val="FF0000"/>
                </a:solidFill>
              </a:rPr>
              <a:t>        /ˈ</a:t>
            </a:r>
            <a:r>
              <a:rPr lang="en-US" sz="3200" dirty="0" err="1" smtClean="0">
                <a:solidFill>
                  <a:srgbClr val="FF0000"/>
                </a:solidFill>
              </a:rPr>
              <a:t>præktɪs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</a:t>
            </a:r>
            <a:r>
              <a:rPr lang="en-US" sz="3200" dirty="0" smtClean="0">
                <a:solidFill>
                  <a:srgbClr val="FF0000"/>
                </a:solidFill>
              </a:rPr>
              <a:t>        /ˈ</a:t>
            </a:r>
            <a:r>
              <a:rPr lang="en-US" sz="3200" dirty="0" err="1" smtClean="0">
                <a:solidFill>
                  <a:srgbClr val="FF0000"/>
                </a:solidFill>
              </a:rPr>
              <a:t>resəpi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2. A. </a:t>
            </a:r>
            <a:r>
              <a:rPr lang="en-US" sz="3200" dirty="0" smtClean="0">
                <a:solidFill>
                  <a:prstClr val="black"/>
                </a:solidFill>
              </a:rPr>
              <a:t>sh</a:t>
            </a:r>
            <a:r>
              <a:rPr lang="en-US" sz="3200" u="sng" dirty="0" smtClean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ttlecock	</a:t>
            </a:r>
            <a:r>
              <a:rPr lang="en-US" sz="3200" dirty="0">
                <a:solidFill>
                  <a:prstClr val="black"/>
                </a:solidFill>
              </a:rPr>
              <a:t>	B. </a:t>
            </a:r>
            <a:r>
              <a:rPr lang="en-US" sz="3200" dirty="0" smtClean="0">
                <a:solidFill>
                  <a:prstClr val="black"/>
                </a:solidFill>
              </a:rPr>
              <a:t>l</a:t>
            </a:r>
            <a:r>
              <a:rPr lang="en-US" sz="3200" u="sng" dirty="0" smtClean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ng          </a:t>
            </a:r>
            <a:r>
              <a:rPr lang="en-US" sz="3200" dirty="0" smtClean="0">
                <a:solidFill>
                  <a:prstClr val="black"/>
                </a:solidFill>
              </a:rPr>
              <a:t>          C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</a:rPr>
              <a:t>nat</a:t>
            </a:r>
            <a:r>
              <a:rPr lang="en-US" sz="3200" u="sng" dirty="0" smtClean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re           </a:t>
            </a:r>
            <a:r>
              <a:rPr lang="en-US" sz="3200" dirty="0" smtClean="0">
                <a:solidFill>
                  <a:prstClr val="black"/>
                </a:solidFill>
              </a:rPr>
              <a:t>     D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r>
              <a:rPr lang="en-US" sz="3200" u="sng" dirty="0" smtClean="0">
                <a:solidFill>
                  <a:prstClr val="black"/>
                </a:solidFill>
              </a:rPr>
              <a:t>u</a:t>
            </a:r>
            <a:r>
              <a:rPr lang="en-US" sz="3200" dirty="0" smtClean="0">
                <a:solidFill>
                  <a:prstClr val="black"/>
                </a:solidFill>
              </a:rPr>
              <a:t>mbrella</a:t>
            </a:r>
            <a:endParaRPr lang="en-US" sz="3200" u="sng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ˈ</a:t>
            </a:r>
            <a:r>
              <a:rPr lang="en-US" sz="3200" dirty="0" err="1" smtClean="0">
                <a:solidFill>
                  <a:srgbClr val="FF0000"/>
                </a:solidFill>
              </a:rPr>
              <a:t>ʃʌtəlkɒk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 </a:t>
            </a:r>
            <a:r>
              <a:rPr lang="en-US" sz="3200" dirty="0" smtClean="0">
                <a:solidFill>
                  <a:srgbClr val="FF0000"/>
                </a:solidFill>
              </a:rPr>
              <a:t>       /</a:t>
            </a:r>
            <a:r>
              <a:rPr lang="en-US" sz="3200" dirty="0" err="1" smtClean="0">
                <a:solidFill>
                  <a:srgbClr val="FF0000"/>
                </a:solidFill>
              </a:rPr>
              <a:t>lʌŋ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   </a:t>
            </a:r>
            <a:r>
              <a:rPr lang="en-US" sz="3200" dirty="0" smtClean="0">
                <a:solidFill>
                  <a:srgbClr val="FF0000"/>
                </a:solidFill>
              </a:rPr>
              <a:t>          /ˈ</a:t>
            </a:r>
            <a:r>
              <a:rPr lang="en-US" sz="3200" dirty="0" err="1" smtClean="0">
                <a:solidFill>
                  <a:srgbClr val="FF0000"/>
                </a:solidFill>
              </a:rPr>
              <a:t>neɪtʃər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  </a:t>
            </a:r>
            <a:r>
              <a:rPr lang="en-US" sz="3200" dirty="0" smtClean="0">
                <a:solidFill>
                  <a:srgbClr val="FF0000"/>
                </a:solidFill>
              </a:rPr>
              <a:t>     /</a:t>
            </a:r>
            <a:r>
              <a:rPr lang="en-US" sz="3200" dirty="0" err="1" smtClean="0">
                <a:solidFill>
                  <a:srgbClr val="FF0000"/>
                </a:solidFill>
              </a:rPr>
              <a:t>ʌm</a:t>
            </a:r>
            <a:r>
              <a:rPr lang="en-US" sz="3200" dirty="0" err="1">
                <a:solidFill>
                  <a:srgbClr val="FF0000"/>
                </a:solidFill>
              </a:rPr>
              <a:t>ˈ</a:t>
            </a:r>
            <a:r>
              <a:rPr lang="en-US" sz="3200" dirty="0" err="1" smtClean="0">
                <a:solidFill>
                  <a:srgbClr val="FF0000"/>
                </a:solidFill>
              </a:rPr>
              <a:t>brelə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</a:rPr>
              <a:t>3. A. </a:t>
            </a:r>
            <a:r>
              <a:rPr lang="en-US" sz="3200" dirty="0" smtClean="0">
                <a:solidFill>
                  <a:prstClr val="black"/>
                </a:solidFill>
              </a:rPr>
              <a:t>pr</a:t>
            </a:r>
            <a:r>
              <a:rPr lang="en-US" sz="3200" u="sng" dirty="0" smtClean="0">
                <a:solidFill>
                  <a:prstClr val="black"/>
                </a:solidFill>
              </a:rPr>
              <a:t>o</a:t>
            </a:r>
            <a:r>
              <a:rPr lang="en-US" sz="3200" dirty="0" smtClean="0">
                <a:solidFill>
                  <a:prstClr val="black"/>
                </a:solidFill>
              </a:rPr>
              <a:t>tect      		 </a:t>
            </a:r>
            <a:r>
              <a:rPr lang="en-US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</a:rPr>
              <a:t>st</a:t>
            </a:r>
            <a:r>
              <a:rPr lang="en-US" sz="3200" u="sng" dirty="0" smtClean="0">
                <a:solidFill>
                  <a:prstClr val="black"/>
                </a:solidFill>
              </a:rPr>
              <a:t>o</a:t>
            </a:r>
            <a:r>
              <a:rPr lang="en-US" sz="3200" dirty="0" smtClean="0">
                <a:solidFill>
                  <a:prstClr val="black"/>
                </a:solidFill>
              </a:rPr>
              <a:t>ck     </a:t>
            </a:r>
            <a:r>
              <a:rPr lang="en-US" sz="3200" dirty="0" smtClean="0">
                <a:solidFill>
                  <a:prstClr val="black"/>
                </a:solidFill>
              </a:rPr>
              <a:t>             </a:t>
            </a:r>
            <a:r>
              <a:rPr lang="en-US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u="sng" dirty="0" smtClean="0">
                <a:solidFill>
                  <a:prstClr val="black"/>
                </a:solidFill>
              </a:rPr>
              <a:t>o</a:t>
            </a:r>
            <a:r>
              <a:rPr lang="en-US" sz="3200" dirty="0" smtClean="0">
                <a:solidFill>
                  <a:prstClr val="black"/>
                </a:solidFill>
              </a:rPr>
              <a:t>nditioner     </a:t>
            </a:r>
            <a:r>
              <a:rPr lang="en-US" sz="3200" dirty="0" smtClean="0">
                <a:solidFill>
                  <a:prstClr val="black"/>
                </a:solidFill>
              </a:rPr>
              <a:t>  D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</a:rPr>
              <a:t>pr</a:t>
            </a:r>
            <a:r>
              <a:rPr lang="en-US" sz="3200" u="sng" dirty="0" smtClean="0">
                <a:solidFill>
                  <a:prstClr val="black"/>
                </a:solidFill>
              </a:rPr>
              <a:t>o</a:t>
            </a:r>
            <a:r>
              <a:rPr lang="en-US" sz="3200" dirty="0" smtClean="0">
                <a:solidFill>
                  <a:prstClr val="black"/>
                </a:solidFill>
              </a:rPr>
              <a:t>vide</a:t>
            </a:r>
            <a:endParaRPr lang="en-US" sz="32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/</a:t>
            </a:r>
            <a:r>
              <a:rPr lang="en-US" sz="3200" dirty="0" smtClean="0">
                <a:solidFill>
                  <a:srgbClr val="FF0000"/>
                </a:solidFill>
              </a:rPr>
              <a:t>ˈ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prəˈtekt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       /stock /      </a:t>
            </a:r>
            <a:r>
              <a:rPr lang="en-US" sz="3200" dirty="0" smtClean="0">
                <a:solidFill>
                  <a:srgbClr val="FF0000"/>
                </a:solidFill>
              </a:rPr>
              <a:t>             /</a:t>
            </a:r>
            <a:r>
              <a:rPr lang="en-US" sz="3200" dirty="0" err="1" smtClean="0">
                <a:solidFill>
                  <a:srgbClr val="FF0000"/>
                </a:solidFill>
              </a:rPr>
              <a:t>kən</a:t>
            </a:r>
            <a:r>
              <a:rPr lang="en-US" sz="3200" dirty="0" err="1">
                <a:solidFill>
                  <a:srgbClr val="FF0000"/>
                </a:solidFill>
              </a:rPr>
              <a:t>ˈ</a:t>
            </a:r>
            <a:r>
              <a:rPr lang="en-US" sz="3200" dirty="0" err="1" smtClean="0">
                <a:solidFill>
                  <a:srgbClr val="FF0000"/>
                </a:solidFill>
              </a:rPr>
              <a:t>dɪʃənər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      </a:t>
            </a:r>
            <a:r>
              <a:rPr lang="en-US" sz="3200" dirty="0" smtClean="0">
                <a:solidFill>
                  <a:srgbClr val="FF0000"/>
                </a:solidFill>
              </a:rPr>
              <a:t>/ </a:t>
            </a:r>
            <a:r>
              <a:rPr lang="en-US" sz="3200" dirty="0" err="1">
                <a:solidFill>
                  <a:srgbClr val="FF0000"/>
                </a:solidFill>
              </a:rPr>
              <a:t>prəˈvaɪd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89359-A8EE-C3EE-5A31-7FF8030004AF}"/>
              </a:ext>
            </a:extLst>
          </p:cNvPr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from that of the others.</a:t>
            </a:r>
          </a:p>
        </p:txBody>
      </p:sp>
      <p:sp>
        <p:nvSpPr>
          <p:cNvPr id="4" name="Oval 3"/>
          <p:cNvSpPr/>
          <p:nvPr/>
        </p:nvSpPr>
        <p:spPr>
          <a:xfrm>
            <a:off x="9525140" y="164227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86CED-EC07-9D55-BD35-B9C6CC465858}"/>
              </a:ext>
            </a:extLst>
          </p:cNvPr>
          <p:cNvSpPr/>
          <p:nvPr/>
        </p:nvSpPr>
        <p:spPr>
          <a:xfrm>
            <a:off x="6525825" y="311029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7ED423-2AF3-C092-4295-9E51DE326267}"/>
              </a:ext>
            </a:extLst>
          </p:cNvPr>
          <p:cNvSpPr/>
          <p:nvPr/>
        </p:nvSpPr>
        <p:spPr>
          <a:xfrm>
            <a:off x="3684150" y="449790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75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B15E97-B422-C32D-8AEF-438CCF415541}"/>
              </a:ext>
            </a:extLst>
          </p:cNvPr>
          <p:cNvSpPr txBox="1"/>
          <p:nvPr/>
        </p:nvSpPr>
        <p:spPr>
          <a:xfrm>
            <a:off x="261667" y="466826"/>
            <a:ext cx="11509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D492A-603E-741F-705E-8D086EB0CA23}"/>
              </a:ext>
            </a:extLst>
          </p:cNvPr>
          <p:cNvSpPr txBox="1"/>
          <p:nvPr/>
        </p:nvSpPr>
        <p:spPr>
          <a:xfrm>
            <a:off x="130833" y="1286355"/>
            <a:ext cx="119366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 A. </a:t>
            </a:r>
            <a:r>
              <a:rPr lang="en-US" sz="3000" dirty="0" smtClean="0">
                <a:solidFill>
                  <a:prstClr val="black"/>
                </a:solidFill>
              </a:rPr>
              <a:t>hometown          </a:t>
            </a:r>
            <a:r>
              <a:rPr lang="en-US" sz="3000" dirty="0">
                <a:solidFill>
                  <a:prstClr val="black"/>
                </a:solidFill>
              </a:rPr>
              <a:t>B. </a:t>
            </a:r>
            <a:r>
              <a:rPr lang="en-US" sz="3000" dirty="0" smtClean="0">
                <a:solidFill>
                  <a:prstClr val="black"/>
                </a:solidFill>
              </a:rPr>
              <a:t>candy           </a:t>
            </a:r>
            <a:r>
              <a:rPr lang="en-US" sz="3000" dirty="0" smtClean="0">
                <a:solidFill>
                  <a:prstClr val="black"/>
                </a:solidFill>
              </a:rPr>
              <a:t>      C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vehicle          </a:t>
            </a:r>
            <a:r>
              <a:rPr lang="en-US" sz="3000" dirty="0" smtClean="0">
                <a:solidFill>
                  <a:prstClr val="black"/>
                </a:solidFill>
              </a:rPr>
              <a:t>     D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disease</a:t>
            </a:r>
            <a:endParaRPr lang="en-US" sz="3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</a:rPr>
              <a:t>    </a:t>
            </a:r>
            <a:r>
              <a:rPr lang="en-US" sz="3000" dirty="0" smtClean="0">
                <a:solidFill>
                  <a:srgbClr val="FF0000"/>
                </a:solidFill>
              </a:rPr>
              <a:t>/</a:t>
            </a:r>
            <a:r>
              <a:rPr lang="en-US" sz="3000" dirty="0">
                <a:solidFill>
                  <a:srgbClr val="FF0000"/>
                </a:solidFill>
              </a:rPr>
              <a:t> ˈ</a:t>
            </a:r>
            <a:r>
              <a:rPr lang="en-US" sz="3000" dirty="0" err="1" smtClean="0">
                <a:solidFill>
                  <a:srgbClr val="FF0000"/>
                </a:solidFill>
              </a:rPr>
              <a:t>həʊmtaʊn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     </a:t>
            </a:r>
            <a:r>
              <a:rPr lang="en-US" sz="3000" dirty="0" smtClean="0">
                <a:solidFill>
                  <a:srgbClr val="FF0000"/>
                </a:solidFill>
              </a:rPr>
              <a:t>   / 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 smtClean="0">
                <a:solidFill>
                  <a:srgbClr val="FF0000"/>
                </a:solidFill>
              </a:rPr>
              <a:t>kændi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          </a:t>
            </a:r>
            <a:r>
              <a:rPr lang="en-US" sz="3000" dirty="0" smtClean="0">
                <a:solidFill>
                  <a:srgbClr val="FF0000"/>
                </a:solidFill>
              </a:rPr>
              <a:t>      </a:t>
            </a:r>
            <a:r>
              <a:rPr lang="en-US" sz="3000" dirty="0" smtClean="0">
                <a:solidFill>
                  <a:srgbClr val="FF0000"/>
                </a:solidFill>
              </a:rPr>
              <a:t>/ 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 smtClean="0">
                <a:solidFill>
                  <a:srgbClr val="FF0000"/>
                </a:solidFill>
              </a:rPr>
              <a:t>vɪəkəl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          /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dɪˈziːz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</a:t>
            </a:r>
            <a:endParaRPr lang="en-US" sz="3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</a:rPr>
              <a:t>2. A. entertainment    </a:t>
            </a:r>
            <a:r>
              <a:rPr lang="en-US" sz="3000" dirty="0" smtClean="0">
                <a:solidFill>
                  <a:prstClr val="black"/>
                </a:solidFill>
              </a:rPr>
              <a:t>B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development    C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environment     D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improvement</a:t>
            </a:r>
            <a:endParaRPr lang="en-US" sz="3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    /</a:t>
            </a:r>
            <a:r>
              <a:rPr lang="en-US" sz="3000" dirty="0" err="1" smtClean="0">
                <a:solidFill>
                  <a:srgbClr val="FF0000"/>
                </a:solidFill>
              </a:rPr>
              <a:t>entə</a:t>
            </a:r>
            <a:r>
              <a:rPr lang="en-US" sz="3000" dirty="0" err="1">
                <a:solidFill>
                  <a:srgbClr val="FF0000"/>
                </a:solidFill>
              </a:rPr>
              <a:t>ˈ</a:t>
            </a:r>
            <a:r>
              <a:rPr lang="en-US" sz="3000" dirty="0" err="1" smtClean="0">
                <a:solidFill>
                  <a:srgbClr val="FF0000"/>
                </a:solidFill>
              </a:rPr>
              <a:t>teɪnmənt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   </a:t>
            </a:r>
            <a:r>
              <a:rPr lang="en-US" sz="3000" dirty="0" smtClean="0">
                <a:solidFill>
                  <a:srgbClr val="FF0000"/>
                </a:solidFill>
              </a:rPr>
              <a:t> / </a:t>
            </a:r>
            <a:r>
              <a:rPr lang="en-US" sz="3000" dirty="0" err="1">
                <a:solidFill>
                  <a:srgbClr val="FF0000"/>
                </a:solidFill>
              </a:rPr>
              <a:t>dɪˈ</a:t>
            </a:r>
            <a:r>
              <a:rPr lang="en-US" sz="3000" dirty="0" err="1" smtClean="0">
                <a:solidFill>
                  <a:srgbClr val="FF0000"/>
                </a:solidFill>
              </a:rPr>
              <a:t>veləpmənt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 / </a:t>
            </a:r>
            <a:r>
              <a:rPr lang="en-US" sz="3000" dirty="0" err="1">
                <a:solidFill>
                  <a:srgbClr val="FF0000"/>
                </a:solidFill>
              </a:rPr>
              <a:t>ɪnˈ</a:t>
            </a:r>
            <a:r>
              <a:rPr lang="en-US" sz="3000" dirty="0" err="1" smtClean="0">
                <a:solidFill>
                  <a:srgbClr val="FF0000"/>
                </a:solidFill>
              </a:rPr>
              <a:t>vaɪrənmənt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 /</a:t>
            </a:r>
            <a:r>
              <a:rPr lang="en-US" sz="3000" dirty="0" err="1" smtClean="0">
                <a:solidFill>
                  <a:srgbClr val="FF0000"/>
                </a:solidFill>
              </a:rPr>
              <a:t>ɪm</a:t>
            </a:r>
            <a:r>
              <a:rPr lang="en-US" sz="3000" dirty="0" err="1">
                <a:solidFill>
                  <a:srgbClr val="FF0000"/>
                </a:solidFill>
              </a:rPr>
              <a:t>ˈ</a:t>
            </a:r>
            <a:r>
              <a:rPr lang="en-US" sz="3000" dirty="0" err="1" smtClean="0">
                <a:solidFill>
                  <a:srgbClr val="FF0000"/>
                </a:solidFill>
              </a:rPr>
              <a:t>pruːvmənt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</a:t>
            </a:r>
            <a:endParaRPr lang="en-US" sz="3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</a:rPr>
              <a:t>3. A. </a:t>
            </a:r>
            <a:r>
              <a:rPr lang="en-US" sz="3000" dirty="0" smtClean="0">
                <a:solidFill>
                  <a:prstClr val="black"/>
                </a:solidFill>
              </a:rPr>
              <a:t>damage    		B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prevent     </a:t>
            </a:r>
            <a:r>
              <a:rPr lang="en-US" sz="3000" dirty="0" smtClean="0">
                <a:solidFill>
                  <a:prstClr val="black"/>
                </a:solidFill>
              </a:rPr>
              <a:t>      C</a:t>
            </a:r>
            <a:r>
              <a:rPr lang="en-US" sz="3000" dirty="0">
                <a:solidFill>
                  <a:prstClr val="black"/>
                </a:solidFill>
              </a:rPr>
              <a:t>. poison   </a:t>
            </a:r>
            <a:r>
              <a:rPr lang="en-US" sz="3000" dirty="0" smtClean="0">
                <a:solidFill>
                  <a:prstClr val="black"/>
                </a:solidFill>
              </a:rPr>
              <a:t>	</a:t>
            </a:r>
            <a:r>
              <a:rPr lang="en-US" sz="3000" dirty="0" smtClean="0">
                <a:solidFill>
                  <a:prstClr val="black"/>
                </a:solidFill>
              </a:rPr>
              <a:t>         D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smtClean="0">
                <a:solidFill>
                  <a:prstClr val="black"/>
                </a:solidFill>
              </a:rPr>
              <a:t>mention</a:t>
            </a:r>
            <a:endParaRPr lang="en-US" sz="3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   /ˈ</a:t>
            </a:r>
            <a:r>
              <a:rPr lang="en-US" sz="3000" dirty="0" err="1" smtClean="0">
                <a:solidFill>
                  <a:srgbClr val="FF0000"/>
                </a:solidFill>
              </a:rPr>
              <a:t>dæmɪdʒ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 	</a:t>
            </a:r>
            <a:r>
              <a:rPr lang="en-US" sz="3000" dirty="0" smtClean="0">
                <a:solidFill>
                  <a:srgbClr val="FF0000"/>
                </a:solidFill>
              </a:rPr>
              <a:t>         / </a:t>
            </a:r>
            <a:r>
              <a:rPr lang="en-US" sz="3000" dirty="0" err="1">
                <a:solidFill>
                  <a:srgbClr val="FF0000"/>
                </a:solidFill>
              </a:rPr>
              <a:t>prɪˈvent</a:t>
            </a:r>
            <a:r>
              <a:rPr lang="en-US" sz="3000" dirty="0">
                <a:solidFill>
                  <a:srgbClr val="FF0000"/>
                </a:solidFill>
              </a:rPr>
              <a:t> /</a:t>
            </a:r>
            <a:r>
              <a:rPr lang="en-US" sz="3000" dirty="0" smtClean="0">
                <a:solidFill>
                  <a:srgbClr val="FF0000"/>
                </a:solidFill>
              </a:rPr>
              <a:t>    </a:t>
            </a:r>
            <a:r>
              <a:rPr lang="en-US" sz="3000" dirty="0" smtClean="0">
                <a:solidFill>
                  <a:srgbClr val="FF0000"/>
                </a:solidFill>
              </a:rPr>
              <a:t>         /</a:t>
            </a:r>
            <a:r>
              <a:rPr lang="en-US" sz="3000" dirty="0">
                <a:solidFill>
                  <a:srgbClr val="FF0000"/>
                </a:solidFill>
              </a:rPr>
              <a:t>ˈ</a:t>
            </a:r>
            <a:r>
              <a:rPr lang="en-US" sz="3000" dirty="0" err="1" smtClean="0">
                <a:solidFill>
                  <a:srgbClr val="FF0000"/>
                </a:solidFill>
              </a:rPr>
              <a:t>pɔɪzən</a:t>
            </a:r>
            <a:r>
              <a:rPr lang="en-US" sz="3000" dirty="0" smtClean="0">
                <a:solidFill>
                  <a:srgbClr val="FF0000"/>
                </a:solidFill>
              </a:rPr>
              <a:t>/     	</a:t>
            </a:r>
            <a:r>
              <a:rPr lang="en-US" sz="3000" dirty="0" smtClean="0">
                <a:solidFill>
                  <a:srgbClr val="FF0000"/>
                </a:solidFill>
              </a:rPr>
              <a:t>           /ˈ</a:t>
            </a:r>
            <a:r>
              <a:rPr lang="en-US" sz="3000" dirty="0" err="1" smtClean="0">
                <a:solidFill>
                  <a:srgbClr val="FF0000"/>
                </a:solidFill>
              </a:rPr>
              <a:t>menʃən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/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191333-6D44-376E-D89A-F655C6B716E1}"/>
              </a:ext>
            </a:extLst>
          </p:cNvPr>
          <p:cNvSpPr/>
          <p:nvPr/>
        </p:nvSpPr>
        <p:spPr>
          <a:xfrm>
            <a:off x="8907632" y="146116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02FD03-7EA1-688C-4AD8-FD23E4C9E52B}"/>
              </a:ext>
            </a:extLst>
          </p:cNvPr>
          <p:cNvSpPr/>
          <p:nvPr/>
        </p:nvSpPr>
        <p:spPr>
          <a:xfrm>
            <a:off x="450214" y="2832824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438A58-226D-428F-B34D-1F64D91D49F8}"/>
              </a:ext>
            </a:extLst>
          </p:cNvPr>
          <p:cNvSpPr/>
          <p:nvPr/>
        </p:nvSpPr>
        <p:spPr>
          <a:xfrm>
            <a:off x="3623458" y="4212077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36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16485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10" y="2343955"/>
            <a:ext cx="9652560" cy="19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DEB300-8FDA-79FC-CA87-AA6AA8BC3B22}"/>
              </a:ext>
            </a:extLst>
          </p:cNvPr>
          <p:cNvSpPr/>
          <p:nvPr/>
        </p:nvSpPr>
        <p:spPr>
          <a:xfrm>
            <a:off x="182232" y="697931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b. Listen to the words and focus on the underlined letters.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2195C-0C7F-26EA-4200-E8A9A373CAEE}"/>
              </a:ext>
            </a:extLst>
          </p:cNvPr>
          <p:cNvSpPr txBox="1"/>
          <p:nvPr/>
        </p:nvSpPr>
        <p:spPr>
          <a:xfrm>
            <a:off x="2961719" y="2121853"/>
            <a:ext cx="198398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re</a:t>
            </a:r>
            <a:r>
              <a:rPr lang="en-US" sz="2800" u="sng" dirty="0" smtClean="0">
                <a:solidFill>
                  <a:srgbClr val="0070C0"/>
                </a:solidFill>
              </a:rPr>
              <a:t>use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/>
              <a:t>v</a:t>
            </a:r>
            <a:r>
              <a:rPr lang="en-US" sz="2800" dirty="0" smtClean="0"/>
              <a:t>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6BBDB-9969-87E9-EBC1-A3237560ED6B}"/>
              </a:ext>
            </a:extLst>
          </p:cNvPr>
          <p:cNvSpPr txBox="1"/>
          <p:nvPr/>
        </p:nvSpPr>
        <p:spPr>
          <a:xfrm>
            <a:off x="6975433" y="2136049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ˌ</a:t>
            </a:r>
            <a:r>
              <a:rPr lang="en-US" sz="2800" dirty="0" err="1">
                <a:solidFill>
                  <a:srgbClr val="FF0000"/>
                </a:solidFill>
              </a:rPr>
              <a:t>ri</a:t>
            </a:r>
            <a:r>
              <a:rPr lang="en-US" sz="2800" dirty="0">
                <a:solidFill>
                  <a:srgbClr val="FF0000"/>
                </a:solidFill>
              </a:rPr>
              <a:t>ːˈ</a:t>
            </a:r>
            <a:r>
              <a:rPr lang="en-US" sz="2800" dirty="0" err="1">
                <a:solidFill>
                  <a:srgbClr val="FF0000"/>
                </a:solidFill>
              </a:rPr>
              <a:t>juːz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12CDF30-390F-52FD-8195-321A113C92B7}"/>
              </a:ext>
            </a:extLst>
          </p:cNvPr>
          <p:cNvSpPr/>
          <p:nvPr/>
        </p:nvSpPr>
        <p:spPr>
          <a:xfrm>
            <a:off x="5913393" y="2383463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21E468-A993-EAF2-E47E-86B43535E87E}"/>
              </a:ext>
            </a:extLst>
          </p:cNvPr>
          <p:cNvSpPr txBox="1"/>
          <p:nvPr/>
        </p:nvSpPr>
        <p:spPr>
          <a:xfrm>
            <a:off x="2961720" y="3267199"/>
            <a:ext cx="1983985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col</a:t>
            </a:r>
            <a:r>
              <a:rPr lang="en-US" sz="2800" u="sng" dirty="0" smtClean="0">
                <a:solidFill>
                  <a:srgbClr val="0070C0"/>
                </a:solidFill>
              </a:rPr>
              <a:t>lect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/>
              <a:t>v</a:t>
            </a:r>
            <a:r>
              <a:rPr lang="en-US" sz="2800" dirty="0" smtClean="0"/>
              <a:t>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934AE42-60C1-AB3C-24A1-D2EF3D045E18}"/>
              </a:ext>
            </a:extLst>
          </p:cNvPr>
          <p:cNvSpPr/>
          <p:nvPr/>
        </p:nvSpPr>
        <p:spPr>
          <a:xfrm>
            <a:off x="5913393" y="3493368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9500D-22EA-159F-9D11-86F564D22312}"/>
              </a:ext>
            </a:extLst>
          </p:cNvPr>
          <p:cNvSpPr txBox="1"/>
          <p:nvPr/>
        </p:nvSpPr>
        <p:spPr>
          <a:xfrm>
            <a:off x="6975432" y="3307808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kəˈlekt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5107A-EA72-DDB6-47A8-BEE90FF2DFFB}"/>
              </a:ext>
            </a:extLst>
          </p:cNvPr>
          <p:cNvSpPr txBox="1"/>
          <p:nvPr/>
        </p:nvSpPr>
        <p:spPr>
          <a:xfrm>
            <a:off x="2961720" y="4479567"/>
            <a:ext cx="246589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re</a:t>
            </a:r>
            <a:r>
              <a:rPr lang="en-US" sz="2800" u="sng" dirty="0" smtClean="0">
                <a:solidFill>
                  <a:srgbClr val="0070C0"/>
                </a:solidFill>
              </a:rPr>
              <a:t>duce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(v)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A65815A-0C17-3BCC-375D-5352BF603DE9}"/>
              </a:ext>
            </a:extLst>
          </p:cNvPr>
          <p:cNvSpPr/>
          <p:nvPr/>
        </p:nvSpPr>
        <p:spPr>
          <a:xfrm>
            <a:off x="5913393" y="4603273"/>
            <a:ext cx="528637" cy="27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92465-B753-97E2-085A-864C9C7735E3}"/>
              </a:ext>
            </a:extLst>
          </p:cNvPr>
          <p:cNvSpPr txBox="1"/>
          <p:nvPr/>
        </p:nvSpPr>
        <p:spPr>
          <a:xfrm>
            <a:off x="7014974" y="4479567"/>
            <a:ext cx="183266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rɪˈdʒuːs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/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D1 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991" y="1716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593</Words>
  <Application>Microsoft Office PowerPoint</Application>
  <PresentationFormat>Widescreen</PresentationFormat>
  <Paragraphs>99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126</cp:revision>
  <dcterms:created xsi:type="dcterms:W3CDTF">2023-02-01T04:45:54Z</dcterms:created>
  <dcterms:modified xsi:type="dcterms:W3CDTF">2023-03-28T03:00:50Z</dcterms:modified>
</cp:coreProperties>
</file>