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1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9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0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7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0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B5EE4-66DF-485C-893A-E63D1C3E5409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1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quochoi.vn/content/tintuc/PublishingImages/1.kdsgfasjhdien-gio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49" y="360218"/>
            <a:ext cx="11128835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0" y="5874327"/>
            <a:ext cx="10820400" cy="789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TRÊN VÀ ĐOÁN TỪ KHÓA GỒM 9 Ô CHỮ</a:t>
            </a:r>
          </a:p>
        </p:txBody>
      </p:sp>
    </p:spTree>
    <p:extLst>
      <p:ext uri="{BB962C8B-B14F-4D97-AF65-F5344CB8AC3E}">
        <p14:creationId xmlns:p14="http://schemas.microsoft.com/office/powerpoint/2010/main" val="33461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" y="10188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1427451"/>
            <a:ext cx="11249891" cy="511189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ATP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lactose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do enzyme.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tech12h.com/sites/default/files/styles/inbody400/public/screenshot_24_0.jpg?itok=WiaKbcs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91" y="207817"/>
            <a:ext cx="10474035" cy="39208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95745" y="4517707"/>
            <a:ext cx="10945091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60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aivan.net/sites/default/files/styles/giua_bai/public/d/m/Y/screenshot_111.jpg?itok=Zs4SJtA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221673"/>
            <a:ext cx="6227618" cy="663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94418" y="293399"/>
            <a:ext cx="3830782" cy="6492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CÁC DẠNG NĂNG LƯỢNG CÓ Ở HÌNH BÊN</a:t>
            </a:r>
          </a:p>
        </p:txBody>
      </p:sp>
      <p:sp>
        <p:nvSpPr>
          <p:cNvPr id="6" name="Rectangle 5"/>
          <p:cNvSpPr/>
          <p:nvPr/>
        </p:nvSpPr>
        <p:spPr>
          <a:xfrm>
            <a:off x="7446818" y="445799"/>
            <a:ext cx="3830782" cy="649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864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1054" y="332509"/>
            <a:ext cx="3262745" cy="5276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13.1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Bài 13: Chuyển hóa vật chất và năng lượng trong tế bào trang 64, 65, 66,  67, 68 Sinh 10 Chân trời sáng tạo | SGK Sinh 10 - Chân trời sáng tạ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57" y="110144"/>
            <a:ext cx="7328334" cy="41271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21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614" y="3567545"/>
            <a:ext cx="10848109" cy="30410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13.2,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3.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ATP.</a:t>
            </a:r>
          </a:p>
          <a:p>
            <a:pPr marL="0" indent="0">
              <a:buNone/>
            </a:pP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600" dirty="0"/>
          </a:p>
        </p:txBody>
      </p:sp>
      <p:pic>
        <p:nvPicPr>
          <p:cNvPr id="4" name="Picture 3" descr="Giải bài 13 Chuyển hóa vật chất và năng lượng trong tế bào. | Sinh học 10  CTST - Tech12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2" y="87456"/>
            <a:ext cx="7342909" cy="34358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3725992"/>
            <a:ext cx="11112212" cy="23275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phosphate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3725992"/>
            <a:ext cx="11540836" cy="29268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ATP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b.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c.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d. Co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28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9491"/>
            <a:ext cx="10515600" cy="3616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/>
              <a:t>Học</a:t>
            </a:r>
            <a:r>
              <a:rPr lang="en-US" sz="4000" dirty="0"/>
              <a:t> </a:t>
            </a:r>
            <a:r>
              <a:rPr lang="en-US" sz="4000" dirty="0" err="1"/>
              <a:t>sinh</a:t>
            </a:r>
            <a:r>
              <a:rPr lang="en-US" sz="4000" dirty="0"/>
              <a:t> </a:t>
            </a:r>
            <a:r>
              <a:rPr lang="en-US" sz="4000" dirty="0" err="1"/>
              <a:t>quan</a:t>
            </a:r>
            <a:r>
              <a:rPr lang="en-US" sz="4000" dirty="0"/>
              <a:t> </a:t>
            </a:r>
            <a:r>
              <a:rPr lang="en-US" sz="4000" dirty="0" err="1"/>
              <a:t>sát</a:t>
            </a:r>
            <a:r>
              <a:rPr lang="en-US" sz="4000" dirty="0"/>
              <a:t> </a:t>
            </a:r>
            <a:r>
              <a:rPr lang="en-US" sz="4000" dirty="0" err="1"/>
              <a:t>hình</a:t>
            </a:r>
            <a:r>
              <a:rPr lang="en-US" sz="4000" dirty="0"/>
              <a:t> 13.3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trả</a:t>
            </a:r>
            <a:r>
              <a:rPr lang="en-US" sz="4000" dirty="0"/>
              <a:t> </a:t>
            </a:r>
            <a:r>
              <a:rPr lang="en-US" sz="4000" dirty="0" err="1"/>
              <a:t>lời</a:t>
            </a:r>
            <a:r>
              <a:rPr lang="en-US" sz="4000" dirty="0"/>
              <a:t>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câu</a:t>
            </a:r>
            <a:r>
              <a:rPr lang="en-US" sz="4000" dirty="0"/>
              <a:t> 6,7 SGK:</a:t>
            </a:r>
          </a:p>
          <a:p>
            <a:pPr marL="0" indent="0">
              <a:buNone/>
            </a:pPr>
            <a:r>
              <a:rPr lang="en-US" sz="4000" dirty="0"/>
              <a:t>     6. </a:t>
            </a:r>
            <a:r>
              <a:rPr lang="en-US" sz="4000" dirty="0" err="1"/>
              <a:t>Quan</a:t>
            </a:r>
            <a:r>
              <a:rPr lang="en-US" sz="4000" dirty="0"/>
              <a:t> </a:t>
            </a:r>
            <a:r>
              <a:rPr lang="en-US" sz="4000" dirty="0" err="1"/>
              <a:t>sát</a:t>
            </a:r>
            <a:r>
              <a:rPr lang="en-US" sz="4000" dirty="0"/>
              <a:t> </a:t>
            </a:r>
            <a:r>
              <a:rPr lang="en-US" sz="4000" dirty="0" err="1"/>
              <a:t>hình</a:t>
            </a:r>
            <a:r>
              <a:rPr lang="en-US" sz="4000" dirty="0"/>
              <a:t> 13.3, </a:t>
            </a:r>
            <a:r>
              <a:rPr lang="en-US" sz="4000" dirty="0" err="1"/>
              <a:t>hãy</a:t>
            </a:r>
            <a:r>
              <a:rPr lang="en-US" sz="4000" dirty="0"/>
              <a:t> </a:t>
            </a:r>
            <a:r>
              <a:rPr lang="en-US" sz="4000" dirty="0" err="1"/>
              <a:t>mô</a:t>
            </a:r>
            <a:r>
              <a:rPr lang="en-US" sz="4000" dirty="0"/>
              <a:t> </a:t>
            </a:r>
            <a:r>
              <a:rPr lang="en-US" sz="4000" dirty="0" err="1"/>
              <a:t>tả</a:t>
            </a:r>
            <a:r>
              <a:rPr lang="en-US" sz="4000" dirty="0"/>
              <a:t> </a:t>
            </a:r>
            <a:r>
              <a:rPr lang="en-US" sz="4000" dirty="0" err="1"/>
              <a:t>quá</a:t>
            </a:r>
            <a:r>
              <a:rPr lang="en-US" sz="4000" dirty="0"/>
              <a:t> </a:t>
            </a:r>
            <a:r>
              <a:rPr lang="en-US" sz="4000" dirty="0" err="1"/>
              <a:t>trình</a:t>
            </a:r>
            <a:r>
              <a:rPr lang="en-US" sz="4000" dirty="0"/>
              <a:t> </a:t>
            </a:r>
            <a:r>
              <a:rPr lang="en-US" sz="4000" dirty="0" err="1"/>
              <a:t>tổng</a:t>
            </a:r>
            <a:r>
              <a:rPr lang="en-US" sz="4000" dirty="0"/>
              <a:t> </a:t>
            </a:r>
            <a:r>
              <a:rPr lang="en-US" sz="4000" dirty="0" err="1"/>
              <a:t>hợp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phân</a:t>
            </a:r>
            <a:r>
              <a:rPr lang="en-US" sz="4000" dirty="0"/>
              <a:t> </a:t>
            </a:r>
            <a:r>
              <a:rPr lang="en-US" sz="4000" dirty="0" err="1"/>
              <a:t>giải</a:t>
            </a:r>
            <a:r>
              <a:rPr lang="en-US" sz="4000" dirty="0"/>
              <a:t> ATP.</a:t>
            </a:r>
          </a:p>
          <a:p>
            <a:pPr marL="0" indent="0">
              <a:buNone/>
            </a:pPr>
            <a:r>
              <a:rPr lang="en-US" sz="4000" dirty="0"/>
              <a:t>    7.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nhận</a:t>
            </a:r>
            <a:r>
              <a:rPr lang="en-US" sz="4000" dirty="0"/>
              <a:t> </a:t>
            </a:r>
            <a:r>
              <a:rPr lang="en-US" sz="4000" dirty="0" err="1"/>
              <a:t>định</a:t>
            </a:r>
            <a:r>
              <a:rPr lang="en-US" sz="4000" dirty="0"/>
              <a:t> </a:t>
            </a:r>
            <a:r>
              <a:rPr lang="en-US" sz="4000" dirty="0" err="1"/>
              <a:t>dưới</a:t>
            </a:r>
            <a:r>
              <a:rPr lang="en-US" sz="4000" dirty="0"/>
              <a:t> </a:t>
            </a:r>
            <a:r>
              <a:rPr lang="en-US" sz="4000" dirty="0" err="1"/>
              <a:t>đây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dirty="0" err="1"/>
              <a:t>đúng</a:t>
            </a:r>
            <a:r>
              <a:rPr lang="en-US" sz="4000" dirty="0"/>
              <a:t> hay </a:t>
            </a:r>
            <a:r>
              <a:rPr lang="en-US" sz="4000" dirty="0" err="1"/>
              <a:t>sai</a:t>
            </a:r>
            <a:r>
              <a:rPr lang="en-US" sz="4000" dirty="0"/>
              <a:t>? </a:t>
            </a:r>
            <a:r>
              <a:rPr lang="en-US" sz="4000" dirty="0" err="1"/>
              <a:t>Giải</a:t>
            </a:r>
            <a:r>
              <a:rPr lang="en-US" sz="4000" dirty="0"/>
              <a:t> </a:t>
            </a:r>
            <a:r>
              <a:rPr lang="en-US" sz="4000" dirty="0" err="1"/>
              <a:t>thích</a:t>
            </a:r>
            <a:r>
              <a:rPr lang="en-US" sz="4000" dirty="0"/>
              <a:t>.</a:t>
            </a:r>
          </a:p>
          <a:p>
            <a:pPr marL="0" indent="0">
              <a:buNone/>
            </a:pPr>
            <a:r>
              <a:rPr lang="en-US" sz="4000" dirty="0"/>
              <a:t>        a. </a:t>
            </a:r>
            <a:r>
              <a:rPr lang="en-US" sz="4000" dirty="0" err="1"/>
              <a:t>Quá</a:t>
            </a:r>
            <a:r>
              <a:rPr lang="en-US" sz="4000" dirty="0"/>
              <a:t> </a:t>
            </a:r>
            <a:r>
              <a:rPr lang="en-US" sz="4000" dirty="0" err="1"/>
              <a:t>trình</a:t>
            </a:r>
            <a:r>
              <a:rPr lang="en-US" sz="4000" dirty="0"/>
              <a:t> (1)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dirty="0" err="1"/>
              <a:t>sự</a:t>
            </a:r>
            <a:r>
              <a:rPr lang="en-US" sz="4000" dirty="0"/>
              <a:t> </a:t>
            </a:r>
            <a:r>
              <a:rPr lang="en-US" sz="4000" dirty="0" err="1"/>
              <a:t>giải</a:t>
            </a:r>
            <a:r>
              <a:rPr lang="en-US" sz="4000" dirty="0"/>
              <a:t> </a:t>
            </a:r>
            <a:r>
              <a:rPr lang="en-US" sz="4000" dirty="0" err="1"/>
              <a:t>phóng</a:t>
            </a:r>
            <a:r>
              <a:rPr lang="en-US" sz="4000" dirty="0"/>
              <a:t> </a:t>
            </a:r>
            <a:r>
              <a:rPr lang="en-US" sz="4000" dirty="0" err="1"/>
              <a:t>năng</a:t>
            </a:r>
            <a:r>
              <a:rPr lang="en-US" sz="4000" dirty="0"/>
              <a:t> </a:t>
            </a:r>
            <a:r>
              <a:rPr lang="en-US" sz="4000" dirty="0" err="1"/>
              <a:t>lượng</a:t>
            </a:r>
            <a:r>
              <a:rPr lang="en-US" sz="4000" dirty="0"/>
              <a:t>.</a:t>
            </a:r>
          </a:p>
          <a:p>
            <a:pPr marL="0" indent="0">
              <a:buNone/>
            </a:pPr>
            <a:r>
              <a:rPr lang="en-US" sz="4000" dirty="0"/>
              <a:t>        b. </a:t>
            </a:r>
            <a:r>
              <a:rPr lang="en-US" sz="4000" dirty="0" err="1"/>
              <a:t>Quá</a:t>
            </a:r>
            <a:r>
              <a:rPr lang="en-US" sz="4000" dirty="0"/>
              <a:t> </a:t>
            </a:r>
            <a:r>
              <a:rPr lang="en-US" sz="4000" dirty="0" err="1"/>
              <a:t>trình</a:t>
            </a:r>
            <a:r>
              <a:rPr lang="en-US" sz="4000" dirty="0"/>
              <a:t> (2)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dirty="0" err="1"/>
              <a:t>sự</a:t>
            </a:r>
            <a:r>
              <a:rPr lang="en-US" sz="4000" dirty="0"/>
              <a:t> </a:t>
            </a:r>
            <a:r>
              <a:rPr lang="en-US" sz="4000" dirty="0" err="1"/>
              <a:t>tích</a:t>
            </a:r>
            <a:r>
              <a:rPr lang="en-US" sz="4000" dirty="0"/>
              <a:t> </a:t>
            </a:r>
            <a:r>
              <a:rPr lang="en-US" sz="4000" dirty="0" err="1"/>
              <a:t>lũy</a:t>
            </a:r>
            <a:r>
              <a:rPr lang="en-US" sz="4000" dirty="0"/>
              <a:t> </a:t>
            </a:r>
            <a:r>
              <a:rPr lang="en-US" sz="4000" dirty="0" err="1"/>
              <a:t>năng</a:t>
            </a:r>
            <a:r>
              <a:rPr lang="en-US" sz="4000" dirty="0"/>
              <a:t> </a:t>
            </a:r>
            <a:r>
              <a:rPr lang="en-US" sz="4000" dirty="0" err="1"/>
              <a:t>lượng</a:t>
            </a:r>
            <a:r>
              <a:rPr lang="en-US" sz="4000" dirty="0"/>
              <a:t> 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504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ải bài 13 Chuyển hóa vật chất và năng lượng trong tế bào. | Sinh học 10  CTST - Tech12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24655" cy="37268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6982" y="3491345"/>
            <a:ext cx="10383982" cy="30202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13.4,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enzyme?</a:t>
            </a: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6982" y="3491345"/>
            <a:ext cx="10383982" cy="30202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enzyme?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1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4679661"/>
            <a:ext cx="10515600" cy="19289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13.5,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enzyme.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Giải bài 13 Chuyển hóa vật chất và năng lượng trong tế bào. | Sinh học 10  CTST - Tech12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309" y="297988"/>
            <a:ext cx="8825345" cy="3872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308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tech12h.com/sites/default/files/styles/inbody400/public/screenshot_22_0.jpg?itok=vCNNx25-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60" y="205480"/>
            <a:ext cx="7229158" cy="65416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271164" y="332509"/>
            <a:ext cx="3699163" cy="6386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13.6,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enzyme</a:t>
            </a:r>
          </a:p>
        </p:txBody>
      </p:sp>
    </p:spTree>
    <p:extLst>
      <p:ext uri="{BB962C8B-B14F-4D97-AF65-F5344CB8AC3E}">
        <p14:creationId xmlns:p14="http://schemas.microsoft.com/office/powerpoint/2010/main" val="308225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ải bài 13 Chuyển hóa vật chất và năng lượng trong tế bào. | Sinh học 10  CTST - Tech12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18" y="253076"/>
            <a:ext cx="9628909" cy="28226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233055" y="3491345"/>
            <a:ext cx="9878290" cy="2854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13.7,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a. Cho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836" y="3491345"/>
            <a:ext cx="11762509" cy="2854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enzyme 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lỹ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enzyme 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257377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592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Dựa vào các kiến thức đã nghiên cứu, hãy hoàn thành 4 câu hỏi sau vào tập trong 8 phút.</vt:lpstr>
      <vt:lpstr>PowerPoint Presentation</vt:lpstr>
    </vt:vector>
  </TitlesOfParts>
  <Manager>LXN</Manager>
  <Company>Du An- Mien Phi - 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An- Mien Phi - STEM</dc:title>
  <dc:subject>Du An- Mien Phi - STEM</dc:subject>
  <dc:creator>Du An- Mien Phi - STEM</dc:creator>
  <cp:keywords>Du An- Mien Phi - STEM</cp:keywords>
  <cp:lastModifiedBy>Nghiêm Xuân</cp:lastModifiedBy>
  <cp:revision>12</cp:revision>
  <dcterms:created xsi:type="dcterms:W3CDTF">2022-07-20T06:57:06Z</dcterms:created>
  <dcterms:modified xsi:type="dcterms:W3CDTF">2022-08-11T09:00:56Z</dcterms:modified>
  <cp:category>Du An- Mien Phi - STEM</cp:category>
</cp:coreProperties>
</file>