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9"/>
  </p:notesMasterIdLst>
  <p:sldIdLst>
    <p:sldId id="313" r:id="rId2"/>
    <p:sldId id="305" r:id="rId3"/>
    <p:sldId id="334" r:id="rId4"/>
    <p:sldId id="335" r:id="rId5"/>
    <p:sldId id="336" r:id="rId6"/>
    <p:sldId id="337" r:id="rId7"/>
    <p:sldId id="314" r:id="rId8"/>
  </p:sldIdLst>
  <p:sldSz cx="9147175" cy="5145088"/>
  <p:notesSz cx="6858000" cy="9144000"/>
  <p:embeddedFontLst>
    <p:embeddedFont>
      <p:font typeface="Calibri Light" charset="0"/>
      <p:regular r:id="rId10"/>
      <p:italic r:id="rId11"/>
    </p:embeddedFont>
    <p:embeddedFont>
      <p:font typeface=".VnAvant" pitchFamily="34" charset="0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.VnArial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1AA"/>
    <a:srgbClr val="3B6BDD"/>
    <a:srgbClr val="C2EA9A"/>
    <a:srgbClr val="F8C8EB"/>
    <a:srgbClr val="F7AFF7"/>
    <a:srgbClr val="66F32D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4912" autoAdjust="0"/>
    <p:restoredTop sz="94660"/>
  </p:normalViewPr>
  <p:slideViewPr>
    <p:cSldViewPr snapToGrid="0">
      <p:cViewPr>
        <p:scale>
          <a:sx n="93" d="100"/>
          <a:sy n="93" d="100"/>
        </p:scale>
        <p:origin x="-486" y="-186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69FDA-D799-4948-957D-D952A27991AC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E928B-EDE7-4E8B-A482-4CB5FE7E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7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808" y="445162"/>
            <a:ext cx="8523559" cy="572877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808" y="1152831"/>
            <a:ext cx="8523559" cy="3417455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marL="457337" lvl="0" indent="-34300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674" lvl="1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2011" lvl="2" indent="-31759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9349" lvl="3" indent="-31759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686" lvl="4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4023" lvl="5" indent="-31759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1360" lvl="6" indent="-31759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8697" lvl="7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6034" lvl="8" indent="-317595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5400" y="4664656"/>
            <a:ext cx="548891" cy="393722"/>
          </a:xfrm>
          <a:prstGeom prst="rect">
            <a:avLst/>
          </a:prstGeom>
        </p:spPr>
        <p:txBody>
          <a:bodyPr spcFirstLastPara="1" wrap="square" lIns="91452" tIns="91452" rIns="91452" bIns="9145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1.wdp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175" cy="5145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894" y="670767"/>
            <a:ext cx="6362368" cy="5233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91467" tIns="45734" rIns="91467" bIns="45734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3719" y="1435255"/>
            <a:ext cx="1336086" cy="584956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lIns="91467" tIns="45734" rIns="91467" bIns="45734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887" y="2369281"/>
            <a:ext cx="5343382" cy="708105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lIns="91467" tIns="45734" rIns="91467" bIns="45734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Đồng Thị Ái Quỳnh</a:t>
            </a:r>
          </a:p>
        </p:txBody>
      </p:sp>
    </p:spTree>
    <p:extLst>
      <p:ext uri="{BB962C8B-B14F-4D97-AF65-F5344CB8AC3E}">
        <p14:creationId xmlns:p14="http://schemas.microsoft.com/office/powerpoint/2010/main" val="2451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740602" y="849770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err="1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</a:t>
            </a:r>
            <a:r>
              <a:rPr lang="en-GB" sz="360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21: </a:t>
            </a:r>
            <a:r>
              <a:rPr lang="en-GB" sz="360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Các số có hai chữ số</a:t>
            </a:r>
            <a:endParaRPr lang="en-GB" sz="3600" dirty="0">
              <a:solidFill>
                <a:srgbClr val="FF000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22" name="Picture 2" descr="F:\AAA-LÀM ẢNH SLIDE\ROBO 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3836" y="2030862"/>
            <a:ext cx="2657774" cy="2640290"/>
          </a:xfrm>
          <a:prstGeom prst="rect">
            <a:avLst/>
          </a:prstGeom>
          <a:noFill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497885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solidFill>
                  <a:srgbClr val="3B6BDD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smtClean="0">
                <a:latin typeface="Lato" panose="020F0502020204030203" pitchFamily="34" charset="0"/>
                <a:cs typeface="Lato" panose="020F0502020204030203" pitchFamily="34" charset="0"/>
              </a:rPr>
              <a:t>Tiết </a:t>
            </a:r>
            <a:r>
              <a:rPr lang="en-GB" sz="2000" smtClean="0">
                <a:latin typeface="Lato" panose="020F0502020204030203" pitchFamily="34" charset="0"/>
                <a:cs typeface="Lato" panose="020F0502020204030203" pitchFamily="34" charset="0"/>
              </a:rPr>
              <a:t>6    </a:t>
            </a:r>
            <a:r>
              <a:rPr lang="en-GB" sz="2000" smtClean="0">
                <a:latin typeface="Lato" panose="020F0502020204030203" pitchFamily="34" charset="0"/>
                <a:cs typeface="Lato" panose="020F0502020204030203" pitchFamily="34" charset="0"/>
              </a:rPr>
              <a:t>( trang </a:t>
            </a:r>
            <a:r>
              <a:rPr lang="en-GB" sz="2000" smtClean="0">
                <a:latin typeface="Lato" panose="020F0502020204030203" pitchFamily="34" charset="0"/>
                <a:cs typeface="Lato" panose="020F0502020204030203" pitchFamily="34" charset="0"/>
              </a:rPr>
              <a:t>14 +15)</a:t>
            </a:r>
            <a:endParaRPr lang="en-GB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802038" y="587758"/>
            <a:ext cx="7432080" cy="857515"/>
          </a:xfrm>
          <a:prstGeom prst="rect">
            <a:avLst/>
          </a:prstGeom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Số 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1801" y="763736"/>
            <a:ext cx="533585" cy="533565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82" y="-19596"/>
            <a:ext cx="1673352" cy="743806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402382"/>
              </p:ext>
            </p:extLst>
          </p:nvPr>
        </p:nvGraphicFramePr>
        <p:xfrm>
          <a:off x="1760434" y="153867"/>
          <a:ext cx="6684580" cy="4824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8458"/>
                <a:gridCol w="668458"/>
                <a:gridCol w="668458"/>
                <a:gridCol w="668458"/>
                <a:gridCol w="668458"/>
                <a:gridCol w="668458"/>
                <a:gridCol w="668458"/>
                <a:gridCol w="668458"/>
                <a:gridCol w="668458"/>
                <a:gridCol w="668458"/>
              </a:tblGrid>
              <a:tr h="482425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2425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2425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2425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2425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2425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2425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2425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2425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2425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Arial" pitchFamily="34" charset="0"/>
                          <a:cs typeface="Arial" pitchFamily="34" charset="0"/>
                        </a:rPr>
                        <a:t>99</a:t>
                      </a:r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765955" y="3058510"/>
            <a:ext cx="672663" cy="462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63</a:t>
            </a:r>
            <a:endParaRPr lang="en-US" sz="2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8618" y="3058510"/>
            <a:ext cx="672663" cy="462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64</a:t>
            </a:r>
            <a:endParaRPr lang="en-US" sz="2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11281" y="3058510"/>
            <a:ext cx="672663" cy="462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65</a:t>
            </a:r>
            <a:endParaRPr lang="en-US" sz="2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83944" y="3058510"/>
            <a:ext cx="672663" cy="462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66</a:t>
            </a:r>
            <a:endParaRPr lang="en-US" sz="2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65954" y="3531476"/>
            <a:ext cx="672663" cy="462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73</a:t>
            </a:r>
            <a:endParaRPr lang="en-US" sz="2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38617" y="3531476"/>
            <a:ext cx="672663" cy="462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74</a:t>
            </a:r>
            <a:endParaRPr lang="en-US" sz="2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11280" y="3531476"/>
            <a:ext cx="672663" cy="462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75</a:t>
            </a:r>
            <a:endParaRPr lang="en-US" sz="2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83943" y="3531476"/>
            <a:ext cx="672663" cy="462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76</a:t>
            </a:r>
            <a:endParaRPr lang="en-US" sz="2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65955" y="4014955"/>
            <a:ext cx="672663" cy="462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en-US" sz="2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38618" y="4014955"/>
            <a:ext cx="672663" cy="462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84</a:t>
            </a:r>
            <a:endParaRPr lang="en-US" sz="2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11281" y="4014955"/>
            <a:ext cx="672663" cy="462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85</a:t>
            </a:r>
            <a:endParaRPr lang="en-US" sz="2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83944" y="4014955"/>
            <a:ext cx="672663" cy="462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86</a:t>
            </a:r>
            <a:endParaRPr lang="en-US" sz="2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06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835386" y="32155"/>
            <a:ext cx="7432080" cy="507154"/>
          </a:xfrm>
          <a:prstGeom prst="rect">
            <a:avLst/>
          </a:prstGeom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Số 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35149" y="75774"/>
            <a:ext cx="533585" cy="463535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868734" y="1012937"/>
            <a:ext cx="3526407" cy="507154"/>
          </a:xfrm>
          <a:prstGeom prst="rect">
            <a:avLst/>
          </a:prstGeom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200" smtClean="0">
                <a:latin typeface="Arial" pitchFamily="34" charset="0"/>
                <a:cs typeface="Arial" pitchFamily="34" charset="0"/>
              </a:rPr>
              <a:t>gồm 3 chục và 7 đơn vị </a:t>
            </a:r>
            <a:endParaRPr lang="en-US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868734" y="1823716"/>
            <a:ext cx="3526407" cy="507154"/>
          </a:xfrm>
          <a:prstGeom prst="rect">
            <a:avLst/>
          </a:prstGeom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200" smtClean="0">
                <a:latin typeface="Arial" pitchFamily="34" charset="0"/>
                <a:cs typeface="Arial" pitchFamily="34" charset="0"/>
              </a:rPr>
              <a:t>gồm 5 chục và 0 đơn vị </a:t>
            </a:r>
            <a:endParaRPr lang="en-US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868732" y="2680293"/>
            <a:ext cx="3526407" cy="507154"/>
          </a:xfrm>
          <a:prstGeom prst="rect">
            <a:avLst/>
          </a:prstGeom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200" smtClean="0">
                <a:latin typeface="Arial" pitchFamily="34" charset="0"/>
                <a:cs typeface="Arial" pitchFamily="34" charset="0"/>
              </a:rPr>
              <a:t>gồm 8 chục và 4 đơn vị </a:t>
            </a:r>
            <a:endParaRPr lang="en-US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4395138" y="1023603"/>
            <a:ext cx="4508491" cy="507154"/>
          </a:xfrm>
          <a:prstGeom prst="rect">
            <a:avLst/>
          </a:prstGeom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200" smtClean="0">
                <a:latin typeface="Arial" pitchFamily="34" charset="0"/>
                <a:cs typeface="Arial" pitchFamily="34" charset="0"/>
              </a:rPr>
              <a:t>46 gồm          chục và         đơn vị </a:t>
            </a:r>
            <a:endParaRPr lang="en-US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4395138" y="1808122"/>
            <a:ext cx="4366602" cy="507154"/>
          </a:xfrm>
          <a:prstGeom prst="rect">
            <a:avLst/>
          </a:prstGeom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200" smtClean="0">
                <a:latin typeface="Arial" pitchFamily="34" charset="0"/>
                <a:cs typeface="Arial" pitchFamily="34" charset="0"/>
              </a:rPr>
              <a:t>72 gồm         chục và          đơn vị </a:t>
            </a:r>
            <a:endParaRPr lang="en-US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4395139" y="2680293"/>
            <a:ext cx="4508490" cy="507154"/>
          </a:xfrm>
          <a:prstGeom prst="rect">
            <a:avLst/>
          </a:prstGeom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200" smtClean="0">
                <a:latin typeface="Arial" pitchFamily="34" charset="0"/>
                <a:cs typeface="Arial" pitchFamily="34" charset="0"/>
              </a:rPr>
              <a:t>91 gồm          chục và         đơn vị </a:t>
            </a:r>
            <a:endParaRPr lang="en-US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2249" y="1012937"/>
            <a:ext cx="583138" cy="5071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2249" y="1823716"/>
            <a:ext cx="583138" cy="5071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2249" y="2683293"/>
            <a:ext cx="583138" cy="5071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18444" y="1028525"/>
            <a:ext cx="583138" cy="5071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18444" y="1839304"/>
            <a:ext cx="583138" cy="5071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18444" y="2698881"/>
            <a:ext cx="583138" cy="5071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21976" y="997343"/>
            <a:ext cx="583138" cy="5071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221976" y="1808122"/>
            <a:ext cx="583138" cy="5071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221976" y="2667699"/>
            <a:ext cx="583138" cy="5071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2248" y="1012937"/>
            <a:ext cx="583138" cy="5071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en-US" sz="2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2248" y="1839304"/>
            <a:ext cx="583138" cy="5071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2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52248" y="2667699"/>
            <a:ext cx="583138" cy="5071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84</a:t>
            </a:r>
            <a:endParaRPr lang="en-US" sz="2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27591" y="1535679"/>
            <a:ext cx="0" cy="113202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518444" y="1012937"/>
            <a:ext cx="583138" cy="5071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221976" y="1012937"/>
            <a:ext cx="583138" cy="5071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518444" y="1840021"/>
            <a:ext cx="583138" cy="5071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221976" y="1808122"/>
            <a:ext cx="583138" cy="5071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518444" y="2712192"/>
            <a:ext cx="583138" cy="5071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2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221976" y="2680293"/>
            <a:ext cx="583138" cy="5071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5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22933" y="670509"/>
            <a:ext cx="992110" cy="507154"/>
          </a:xfrm>
          <a:prstGeom prst="rect">
            <a:avLst/>
          </a:prstGeom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Số 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2696" y="714128"/>
            <a:ext cx="533585" cy="463535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156" l="2032" r="100000">
                        <a14:foregroundMark x1="34833" y1="24221" x2="34833" y2="24221"/>
                        <a14:foregroundMark x1="31350" y1="24221" x2="31350" y2="24221"/>
                        <a14:foregroundMark x1="16981" y1="25606" x2="16981" y2="25606"/>
                        <a14:foregroundMark x1="21190" y1="29758" x2="21190" y2="29758"/>
                        <a14:foregroundMark x1="15239" y1="34256" x2="15239" y2="34256"/>
                        <a14:foregroundMark x1="29318" y1="30450" x2="29318" y2="30450"/>
                        <a14:foregroundMark x1="13353" y1="34602" x2="13353" y2="34602"/>
                        <a14:foregroundMark x1="38171" y1="69896" x2="38171" y2="69896"/>
                        <a14:foregroundMark x1="49057" y1="74048" x2="49057" y2="74048"/>
                        <a14:foregroundMark x1="46444" y1="71626" x2="46444" y2="71626"/>
                        <a14:foregroundMark x1="55588" y1="70934" x2="55588" y2="70934"/>
                        <a14:foregroundMark x1="56894" y1="64014" x2="56894" y2="64014"/>
                        <a14:foregroundMark x1="58781" y1="65744" x2="58781" y2="65744"/>
                        <a14:foregroundMark x1="59797" y1="74394" x2="59797" y2="74394"/>
                        <a14:foregroundMark x1="56604" y1="57785" x2="56604" y2="57785"/>
                        <a14:foregroundMark x1="52685" y1="66436" x2="52685" y2="66436"/>
                        <a14:foregroundMark x1="77068" y1="70934" x2="77068" y2="70934"/>
                        <a14:foregroundMark x1="82148" y1="68512" x2="82148" y2="68512"/>
                        <a14:foregroundMark x1="90131" y1="65052" x2="90131" y2="65052"/>
                        <a14:foregroundMark x1="91582" y1="57093" x2="91582" y2="57093"/>
                        <a14:foregroundMark x1="91147" y1="77509" x2="91147" y2="77509"/>
                        <a14:foregroundMark x1="82583" y1="77509" x2="82583" y2="77509"/>
                        <a14:foregroundMark x1="72859" y1="77855" x2="72859" y2="77855"/>
                        <a14:foregroundMark x1="68215" y1="77855" x2="68215" y2="77855"/>
                        <a14:foregroundMark x1="56604" y1="77855" x2="56604" y2="77855"/>
                        <a14:foregroundMark x1="49782" y1="79239" x2="49782" y2="79239"/>
                        <a14:foregroundMark x1="42961" y1="80969" x2="42961" y2="80969"/>
                        <a14:foregroundMark x1="39623" y1="80969" x2="39623" y2="80969"/>
                        <a14:foregroundMark x1="38897" y1="77855" x2="38897" y2="77855"/>
                        <a14:foregroundMark x1="41364" y1="72318" x2="41364" y2="72318"/>
                        <a14:foregroundMark x1="46444" y1="74394" x2="46444" y2="74394"/>
                        <a14:foregroundMark x1="69956" y1="75779" x2="69956" y2="75779"/>
                        <a14:foregroundMark x1="68215" y1="70588" x2="68215" y2="70588"/>
                        <a14:foregroundMark x1="74891" y1="70588" x2="74891" y2="70588"/>
                        <a14:foregroundMark x1="78955" y1="74394" x2="78955" y2="74394"/>
                        <a14:foregroundMark x1="79245" y1="68512" x2="79245" y2="68512"/>
                        <a14:foregroundMark x1="74165" y1="65052" x2="74165" y2="65052"/>
                        <a14:foregroundMark x1="85051" y1="75087" x2="85051" y2="75087"/>
                        <a14:foregroundMark x1="85051" y1="69896" x2="85051" y2="69896"/>
                        <a14:foregroundMark x1="87518" y1="69204" x2="87518" y2="69204"/>
                        <a14:foregroundMark x1="92163" y1="60554" x2="92163" y2="60554"/>
                        <a14:foregroundMark x1="93614" y1="60554" x2="93614" y2="60554"/>
                        <a14:foregroundMark x1="94049" y1="67474" x2="94049" y2="67474"/>
                        <a14:foregroundMark x1="93324" y1="80969" x2="93324" y2="80969"/>
                        <a14:foregroundMark x1="88679" y1="85467" x2="88679" y2="85467"/>
                        <a14:foregroundMark x1="83309" y1="83737" x2="83309" y2="83737"/>
                        <a14:foregroundMark x1="79536" y1="83045" x2="79536" y2="83045"/>
                        <a14:foregroundMark x1="73585" y1="83045" x2="73585" y2="83045"/>
                        <a14:foregroundMark x1="68215" y1="83045" x2="68215" y2="83045"/>
                        <a14:foregroundMark x1="64877" y1="75779" x2="64877" y2="75779"/>
                        <a14:foregroundMark x1="68505" y1="64706" x2="68505" y2="64706"/>
                        <a14:foregroundMark x1="71988" y1="64014" x2="71988" y2="64014"/>
                        <a14:foregroundMark x1="60958" y1="70588" x2="60958" y2="70588"/>
                        <a14:foregroundMark x1="59216" y1="84775" x2="59216" y2="84775"/>
                        <a14:backgroundMark x1="15094" y1="65052" x2="15094" y2="65052"/>
                        <a14:backgroundMark x1="11321" y1="58824" x2="11321" y2="58824"/>
                        <a14:backgroundMark x1="12046" y1="44983" x2="12046" y2="44983"/>
                        <a14:backgroundMark x1="9144" y1="40138" x2="9144" y2="40138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4" y="10345"/>
            <a:ext cx="1782179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2" y="1265212"/>
            <a:ext cx="3820053" cy="228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13" y="816382"/>
            <a:ext cx="957486" cy="95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4" y="3553952"/>
            <a:ext cx="1519879" cy="147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794" y="102099"/>
            <a:ext cx="5008177" cy="479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9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563" y="638404"/>
            <a:ext cx="8249054" cy="3272115"/>
          </a:xfrm>
          <a:prstGeom prst="rect">
            <a:avLst/>
          </a:prstGeom>
          <a:solidFill>
            <a:srgbClr val="FCE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99391" y="176738"/>
            <a:ext cx="427383" cy="425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4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774" y="176738"/>
            <a:ext cx="409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Viết số thích hợp vào chỗ chấm</a:t>
            </a:r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1027416" y="3910519"/>
            <a:ext cx="19518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smtClean="0"/>
              <a:t>Trong hình </a:t>
            </a:r>
            <a:r>
              <a:rPr lang="en-US" sz="2400" smtClean="0"/>
              <a:t>có:</a:t>
            </a:r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1495190" y="4291340"/>
            <a:ext cx="5861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….. </a:t>
            </a:r>
            <a:r>
              <a:rPr lang="en-US" sz="2800" smtClean="0"/>
              <a:t>quả táo, </a:t>
            </a:r>
            <a:r>
              <a:rPr lang="en-US" sz="2800" smtClean="0"/>
              <a:t>…….. </a:t>
            </a:r>
            <a:r>
              <a:rPr lang="en-US" sz="2800" smtClean="0"/>
              <a:t>quả cam, </a:t>
            </a:r>
            <a:r>
              <a:rPr lang="en-US" sz="2800" smtClean="0"/>
              <a:t>……… </a:t>
            </a:r>
            <a:r>
              <a:rPr lang="en-US" sz="2800" smtClean="0"/>
              <a:t>quả lê</a:t>
            </a:r>
            <a:endParaRPr lang="en-US" sz="2800"/>
          </a:p>
        </p:txBody>
      </p:sp>
      <p:grpSp>
        <p:nvGrpSpPr>
          <p:cNvPr id="52" name="Group 51"/>
          <p:cNvGrpSpPr/>
          <p:nvPr/>
        </p:nvGrpSpPr>
        <p:grpSpPr>
          <a:xfrm>
            <a:off x="781068" y="781914"/>
            <a:ext cx="2444512" cy="830655"/>
            <a:chOff x="1495190" y="774410"/>
            <a:chExt cx="2444512" cy="830655"/>
          </a:xfrm>
        </p:grpSpPr>
        <p:grpSp>
          <p:nvGrpSpPr>
            <p:cNvPr id="9" name="Group 8"/>
            <p:cNvGrpSpPr/>
            <p:nvPr/>
          </p:nvGrpSpPr>
          <p:grpSpPr>
            <a:xfrm>
              <a:off x="1495190" y="846307"/>
              <a:ext cx="2444512" cy="758758"/>
              <a:chOff x="1495190" y="940405"/>
              <a:chExt cx="2094316" cy="664659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495190" y="940405"/>
                <a:ext cx="2094316" cy="66465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646450" y="993906"/>
                <a:ext cx="1791796" cy="557655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074" name="Picture 2" descr="E:\QUYNH\anh tai ve poiwer oint\tá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89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863" y="907381"/>
              <a:ext cx="386150" cy="407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E:\QUYNH\anh tai ve poiwer oint\tá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9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6190" y="791159"/>
              <a:ext cx="386150" cy="407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E:\QUYNH\anh tai ve poiwer oint\tá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9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1296" y="774410"/>
              <a:ext cx="386150" cy="407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E:\QUYNH\anh tai ve poiwer oint\tá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9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2383" y="774410"/>
              <a:ext cx="386150" cy="407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E:\QUYNH\anh tai ve poiwer oint\tá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9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8533" y="774410"/>
              <a:ext cx="386150" cy="407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E:\QUYNH\anh tai ve poiwer oint\tá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9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7255" y="1094401"/>
              <a:ext cx="386150" cy="407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E:\QUYNH\anh tai ve poiwer oint\tá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9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419" y="1111150"/>
              <a:ext cx="386150" cy="407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E:\QUYNH\anh tai ve poiwer oint\tá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9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69" y="1097536"/>
              <a:ext cx="386150" cy="407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E:\QUYNH\anh tai ve poiwer oint\tá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9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683" y="907382"/>
              <a:ext cx="386150" cy="407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E:\QUYNH\anh tai ve poiwer oint\tá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9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337" y="1064198"/>
              <a:ext cx="386150" cy="407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3395959" y="774125"/>
            <a:ext cx="2444512" cy="830655"/>
            <a:chOff x="3713916" y="789703"/>
            <a:chExt cx="2444512" cy="830655"/>
          </a:xfrm>
        </p:grpSpPr>
        <p:grpSp>
          <p:nvGrpSpPr>
            <p:cNvPr id="30" name="Group 29"/>
            <p:cNvGrpSpPr/>
            <p:nvPr/>
          </p:nvGrpSpPr>
          <p:grpSpPr>
            <a:xfrm>
              <a:off x="3713916" y="861600"/>
              <a:ext cx="2444512" cy="758758"/>
              <a:chOff x="1495190" y="940405"/>
              <a:chExt cx="2094316" cy="664659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495190" y="940405"/>
                <a:ext cx="2094316" cy="66465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646450" y="993906"/>
                <a:ext cx="1791796" cy="557655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3" name="Picture 2" descr="E:\QUYNH\anh tai ve poiwer oint\tá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9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7589" y="922674"/>
              <a:ext cx="386150" cy="407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E:\QUYNH\anh tai ve poiwer oint\tá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9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4916" y="806452"/>
              <a:ext cx="386150" cy="407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E:\QUYNH\anh tai ve poiwer oint\tá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9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022" y="789703"/>
              <a:ext cx="386150" cy="407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E:\QUYNH\anh tai ve poiwer oint\tá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9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109" y="789703"/>
              <a:ext cx="386150" cy="407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E:\QUYNH\anh tai ve poiwer oint\tá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9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7259" y="789703"/>
              <a:ext cx="386150" cy="407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E:\QUYNH\anh tai ve poiwer oint\tá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9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5981" y="1109694"/>
              <a:ext cx="386150" cy="407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E:\QUYNH\anh tai ve poiwer oint\tá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9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8145" y="1126443"/>
              <a:ext cx="386150" cy="407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E:\QUYNH\anh tai ve poiwer oint\tá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9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295" y="1112829"/>
              <a:ext cx="386150" cy="407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E:\QUYNH\anh tai ve poiwer oint\tá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9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3409" y="922675"/>
              <a:ext cx="386150" cy="407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E:\QUYNH\anh tai ve poiwer oint\tá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9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063" y="1079491"/>
              <a:ext cx="386150" cy="407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42"/>
          <p:cNvGrpSpPr/>
          <p:nvPr/>
        </p:nvGrpSpPr>
        <p:grpSpPr>
          <a:xfrm>
            <a:off x="6130249" y="834102"/>
            <a:ext cx="2444512" cy="758758"/>
            <a:chOff x="1495190" y="940405"/>
            <a:chExt cx="2094316" cy="664659"/>
          </a:xfrm>
        </p:grpSpPr>
        <p:sp>
          <p:nvSpPr>
            <p:cNvPr id="44" name="Oval 43"/>
            <p:cNvSpPr/>
            <p:nvPr/>
          </p:nvSpPr>
          <p:spPr>
            <a:xfrm>
              <a:off x="1495190" y="940405"/>
              <a:ext cx="2094316" cy="6646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646450" y="993906"/>
              <a:ext cx="1791796" cy="55765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6" name="Picture 2" descr="E:\QUYNH\anh tai ve poiwer oint\tá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355" y="762205"/>
            <a:ext cx="386150" cy="40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E:\QUYNH\anh tai ve poiwer oint\tá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42" y="762205"/>
            <a:ext cx="386150" cy="40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E:\QUYNH\anh tai ve poiwer oint\tá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14" y="1082196"/>
            <a:ext cx="386150" cy="40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E:\QUYNH\anh tai ve poiwer oint\tá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478" y="1098945"/>
            <a:ext cx="386150" cy="40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E:\QUYNH\anh tai ve poiwer oint\tá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628" y="1085331"/>
            <a:ext cx="386150" cy="40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E:\QUYNH\anh tai ve poiwer oint\tá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396" y="1051993"/>
            <a:ext cx="386150" cy="40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604516" y="1797394"/>
            <a:ext cx="2444512" cy="758758"/>
            <a:chOff x="1495190" y="940405"/>
            <a:chExt cx="2094316" cy="664659"/>
          </a:xfrm>
        </p:grpSpPr>
        <p:sp>
          <p:nvSpPr>
            <p:cNvPr id="66" name="Oval 65"/>
            <p:cNvSpPr/>
            <p:nvPr/>
          </p:nvSpPr>
          <p:spPr>
            <a:xfrm>
              <a:off x="1495190" y="940405"/>
              <a:ext cx="2094316" cy="6646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646450" y="993906"/>
              <a:ext cx="1791796" cy="55765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5" name="Picture 3" descr="E:\QUYNH\anh tai ve poiwer oint\ca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248" l="897" r="98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19" y="1648896"/>
            <a:ext cx="505198" cy="51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E:\QUYNH\anh tai ve poiwer oint\ca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248" l="897" r="98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76" y="1632866"/>
            <a:ext cx="505198" cy="51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" descr="E:\QUYNH\anh tai ve poiwer oint\ca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248" l="897" r="98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00" y="1618073"/>
            <a:ext cx="505198" cy="51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 descr="E:\QUYNH\anh tai ve poiwer oint\ca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248" l="897" r="98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41" y="1908061"/>
            <a:ext cx="505198" cy="51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 descr="E:\QUYNH\anh tai ve poiwer oint\ca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248" l="897" r="98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609" y="1926137"/>
            <a:ext cx="505198" cy="51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" descr="E:\QUYNH\anh tai ve poiwer oint\ca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248" l="897" r="98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249" y="1582090"/>
            <a:ext cx="505198" cy="51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3" descr="E:\QUYNH\anh tai ve poiwer oint\ca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248" l="897" r="98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084" y="1945954"/>
            <a:ext cx="505198" cy="51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3" descr="E:\QUYNH\anh tai ve poiwer oint\ca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248" l="897" r="98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70" y="1590156"/>
            <a:ext cx="505198" cy="51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3" descr="E:\QUYNH\anh tai ve poiwer oint\ca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248" l="897" r="98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95" y="1632866"/>
            <a:ext cx="505198" cy="51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8" name="Group 77"/>
          <p:cNvGrpSpPr/>
          <p:nvPr/>
        </p:nvGrpSpPr>
        <p:grpSpPr>
          <a:xfrm>
            <a:off x="4473263" y="1708628"/>
            <a:ext cx="2444512" cy="758758"/>
            <a:chOff x="1495190" y="940405"/>
            <a:chExt cx="2094316" cy="664659"/>
          </a:xfrm>
        </p:grpSpPr>
        <p:sp>
          <p:nvSpPr>
            <p:cNvPr id="79" name="Oval 78"/>
            <p:cNvSpPr/>
            <p:nvPr/>
          </p:nvSpPr>
          <p:spPr>
            <a:xfrm>
              <a:off x="1495190" y="940405"/>
              <a:ext cx="2094316" cy="6646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1646450" y="993906"/>
              <a:ext cx="1791796" cy="55765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" name="Picture 3" descr="E:\QUYNH\anh tai ve poiwer oint\ca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248" l="897" r="98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54" y="1670140"/>
            <a:ext cx="505198" cy="51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3" descr="E:\QUYNH\anh tai ve poiwer oint\ca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248" l="897" r="98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681" y="1581274"/>
            <a:ext cx="505198" cy="51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3" descr="E:\QUYNH\anh tai ve poiwer oint\ca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248" l="897" r="98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411" y="1565412"/>
            <a:ext cx="505198" cy="51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3" descr="E:\QUYNH\anh tai ve poiwer oint\ca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248" l="897" r="98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397" y="1847870"/>
            <a:ext cx="505198" cy="51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3" descr="E:\QUYNH\anh tai ve poiwer oint\ca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248" l="897" r="98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645" y="1655487"/>
            <a:ext cx="505198" cy="51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E:\QUYNH\anh tai ve poiwer oint\ca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248" l="897" r="98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846" y="1595006"/>
            <a:ext cx="505198" cy="51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" descr="E:\QUYNH\anh tai ve poiwer oint\ca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248" l="897" r="98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38" y="1863471"/>
            <a:ext cx="505198" cy="51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" name="Group 89"/>
          <p:cNvGrpSpPr/>
          <p:nvPr/>
        </p:nvGrpSpPr>
        <p:grpSpPr>
          <a:xfrm>
            <a:off x="437593" y="2750391"/>
            <a:ext cx="2037774" cy="758758"/>
            <a:chOff x="1495190" y="940405"/>
            <a:chExt cx="2094316" cy="664659"/>
          </a:xfrm>
        </p:grpSpPr>
        <p:sp>
          <p:nvSpPr>
            <p:cNvPr id="91" name="Oval 90"/>
            <p:cNvSpPr/>
            <p:nvPr/>
          </p:nvSpPr>
          <p:spPr>
            <a:xfrm>
              <a:off x="1495190" y="940405"/>
              <a:ext cx="2094316" cy="6646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1646450" y="993906"/>
              <a:ext cx="1791796" cy="55765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489489" y="2750389"/>
            <a:ext cx="2037774" cy="758758"/>
            <a:chOff x="1495190" y="940405"/>
            <a:chExt cx="2094316" cy="664659"/>
          </a:xfrm>
        </p:grpSpPr>
        <p:sp>
          <p:nvSpPr>
            <p:cNvPr id="94" name="Oval 93"/>
            <p:cNvSpPr/>
            <p:nvPr/>
          </p:nvSpPr>
          <p:spPr>
            <a:xfrm>
              <a:off x="1495190" y="940405"/>
              <a:ext cx="2094316" cy="6646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1646450" y="993906"/>
              <a:ext cx="1791796" cy="55765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544276" y="2750391"/>
            <a:ext cx="2037774" cy="758758"/>
            <a:chOff x="1495190" y="940405"/>
            <a:chExt cx="2094316" cy="664659"/>
          </a:xfrm>
        </p:grpSpPr>
        <p:sp>
          <p:nvSpPr>
            <p:cNvPr id="97" name="Oval 96"/>
            <p:cNvSpPr/>
            <p:nvPr/>
          </p:nvSpPr>
          <p:spPr>
            <a:xfrm>
              <a:off x="1495190" y="940405"/>
              <a:ext cx="2094316" cy="6646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1646450" y="993906"/>
              <a:ext cx="1791796" cy="55765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604953" y="2750391"/>
            <a:ext cx="2037774" cy="758758"/>
            <a:chOff x="1495190" y="940405"/>
            <a:chExt cx="2094316" cy="664659"/>
          </a:xfrm>
        </p:grpSpPr>
        <p:sp>
          <p:nvSpPr>
            <p:cNvPr id="100" name="Oval 99"/>
            <p:cNvSpPr/>
            <p:nvPr/>
          </p:nvSpPr>
          <p:spPr>
            <a:xfrm>
              <a:off x="1495190" y="940405"/>
              <a:ext cx="2094316" cy="6646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1646450" y="993906"/>
              <a:ext cx="1791796" cy="55765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9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6" y="2556152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08" y="2556152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88" y="2556152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90" y="2556152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78" y="2567378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6" y="2874458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78" y="2874458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58" y="2874458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760" y="2874458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448" y="2885684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091" y="2544926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623" y="2544926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703" y="2544926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905" y="2544926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593" y="2556152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061" y="2863232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93" y="2863232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673" y="2863232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875" y="2863232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563" y="2874458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184" y="2567378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716" y="2567378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796" y="2567378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998" y="2567378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686" y="2578604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154" y="2885684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86" y="2885684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766" y="2885684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968" y="2885684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656" y="2896910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252" y="2567378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84" y="2567378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864" y="2567378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66" y="2567378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54" y="2578604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222" y="2885684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54" y="2885684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834" y="2885684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036" y="2885684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4" descr="E:\QUYNH\anh tai ve poiwer oint\dâu 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82" b="100000" l="10000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724" y="2896910"/>
            <a:ext cx="367625" cy="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TextBox 140"/>
          <p:cNvSpPr txBox="1"/>
          <p:nvPr/>
        </p:nvSpPr>
        <p:spPr>
          <a:xfrm>
            <a:off x="1471769" y="424698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511653" y="423894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5" name="Picture 3" descr="E:\QUYNH\anh tai ve poiwer oint\ca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248" l="897" r="98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895" y="1920774"/>
            <a:ext cx="505198" cy="51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TextBox 142"/>
          <p:cNvSpPr txBox="1"/>
          <p:nvPr/>
        </p:nvSpPr>
        <p:spPr>
          <a:xfrm>
            <a:off x="5597200" y="423017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1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2" grpId="0"/>
      <p:bldP spid="1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725" y="977568"/>
            <a:ext cx="5403213" cy="3189954"/>
          </a:xfrm>
          <a:prstGeom prst="rect">
            <a:avLst/>
          </a:prstGeom>
          <a:solidFill>
            <a:srgbClr val="73C6E8"/>
          </a:solidFill>
          <a:ln>
            <a:noFill/>
          </a:ln>
        </p:spPr>
        <p:txBody>
          <a:bodyPr spcFirstLastPara="1" wrap="square" lIns="91452" tIns="91452" rIns="91452" bIns="91452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754" y="2413648"/>
            <a:ext cx="3722421" cy="27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8248</TotalTime>
  <Words>245</Words>
  <PresentationFormat>Custom</PresentationFormat>
  <Paragraphs>157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Times New Roman</vt:lpstr>
      <vt:lpstr>Calibri Light</vt:lpstr>
      <vt:lpstr>Lato Heavy</vt:lpstr>
      <vt:lpstr>Arial-Rounded</vt:lpstr>
      <vt:lpstr>.VnAvant</vt:lpstr>
      <vt:lpstr>Lato</vt:lpstr>
      <vt:lpstr>Calibri</vt:lpstr>
      <vt:lpstr>.VnArial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2020-02-21T03:04:01Z</dcterms:created>
  <dcterms:modified xsi:type="dcterms:W3CDTF">2021-01-16T15:20:44Z</dcterms:modified>
</cp:coreProperties>
</file>