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79" r:id="rId2"/>
    <p:sldId id="376" r:id="rId3"/>
    <p:sldId id="340" r:id="rId4"/>
    <p:sldId id="352" r:id="rId5"/>
    <p:sldId id="341" r:id="rId6"/>
    <p:sldId id="342" r:id="rId7"/>
    <p:sldId id="377" r:id="rId8"/>
    <p:sldId id="345" r:id="rId9"/>
    <p:sldId id="346" r:id="rId10"/>
    <p:sldId id="380" r:id="rId11"/>
    <p:sldId id="348" r:id="rId12"/>
    <p:sldId id="349" r:id="rId13"/>
    <p:sldId id="353" r:id="rId14"/>
    <p:sldId id="354" r:id="rId15"/>
    <p:sldId id="381" r:id="rId16"/>
    <p:sldId id="355" r:id="rId17"/>
    <p:sldId id="356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</p:sldIdLst>
  <p:sldSz cx="24387175" cy="13716000"/>
  <p:notesSz cx="6858000" cy="9144000"/>
  <p:custDataLst>
    <p:tags r:id="rId4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5615" autoAdjust="0"/>
  </p:normalViewPr>
  <p:slideViewPr>
    <p:cSldViewPr>
      <p:cViewPr varScale="1">
        <p:scale>
          <a:sx n="29" d="100"/>
          <a:sy n="29" d="100"/>
        </p:scale>
        <p:origin x="1158" y="18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6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9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30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88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54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06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0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49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25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3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8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8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5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29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2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10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286045" y="455250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41625" y="276523"/>
            <a:ext cx="22509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</a:t>
            </a:r>
          </a:p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5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" name="Picture 5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3" name="Picture 10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3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5.png"/><Relationship Id="rId3" Type="http://schemas.openxmlformats.org/officeDocument/2006/relationships/oleObject" Target="../embeddings/oleObject30.bin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76.png"/><Relationship Id="rId15" Type="http://schemas.openxmlformats.org/officeDocument/2006/relationships/image" Target="../media/image78.png"/><Relationship Id="rId4" Type="http://schemas.openxmlformats.org/officeDocument/2006/relationships/image" Target="../media/image41.wmf"/><Relationship Id="rId1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oleObject" Target="../embeddings/oleObject31.bin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wmf"/><Relationship Id="rId11" Type="http://schemas.openxmlformats.org/officeDocument/2006/relationships/image" Target="../media/image84.png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42.wmf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5" Type="http://schemas.openxmlformats.org/officeDocument/2006/relationships/image" Target="../media/image11.emf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image" Target="../media/image95.png"/><Relationship Id="rId10" Type="http://schemas.openxmlformats.org/officeDocument/2006/relationships/image" Target="../media/image11.emf"/><Relationship Id="rId4" Type="http://schemas.openxmlformats.org/officeDocument/2006/relationships/image" Target="../media/image46.wmf"/><Relationship Id="rId9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72.png"/><Relationship Id="rId7" Type="http://schemas.openxmlformats.org/officeDocument/2006/relationships/image" Target="../media/image9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0.png"/><Relationship Id="rId5" Type="http://schemas.openxmlformats.org/officeDocument/2006/relationships/image" Target="../media/image80.png"/><Relationship Id="rId4" Type="http://schemas.openxmlformats.org/officeDocument/2006/relationships/image" Target="../media/image7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41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2.wmf"/><Relationship Id="rId22" Type="http://schemas.openxmlformats.org/officeDocument/2006/relationships/image" Target="../media/image5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7" Type="http://schemas.openxmlformats.org/officeDocument/2006/relationships/image" Target="../media/image55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9.emf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4" Type="http://schemas.openxmlformats.org/officeDocument/2006/relationships/image" Target="../media/image57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5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0.png"/><Relationship Id="rId18" Type="http://schemas.openxmlformats.org/officeDocument/2006/relationships/image" Target="../media/image630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0.png"/><Relationship Id="rId17" Type="http://schemas.openxmlformats.org/officeDocument/2006/relationships/image" Target="../media/image6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1.png"/><Relationship Id="rId20" Type="http://schemas.openxmlformats.org/officeDocument/2006/relationships/image" Target="../media/image65.png"/><Relationship Id="rId1" Type="http://schemas.openxmlformats.org/officeDocument/2006/relationships/tags" Target="../tags/tag6.xml"/><Relationship Id="rId6" Type="http://schemas.openxmlformats.org/officeDocument/2006/relationships/image" Target="../media/image51.png"/><Relationship Id="rId11" Type="http://schemas.openxmlformats.org/officeDocument/2006/relationships/image" Target="../media/image560.png"/><Relationship Id="rId5" Type="http://schemas.openxmlformats.org/officeDocument/2006/relationships/image" Target="../media/image50.png"/><Relationship Id="rId15" Type="http://schemas.openxmlformats.org/officeDocument/2006/relationships/image" Target="../media/image601.png"/><Relationship Id="rId10" Type="http://schemas.openxmlformats.org/officeDocument/2006/relationships/image" Target="../media/image550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97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png"/><Relationship Id="rId1" Type="http://schemas.openxmlformats.org/officeDocument/2006/relationships/tags" Target="../tags/tag8.xml"/><Relationship Id="rId6" Type="http://schemas.openxmlformats.org/officeDocument/2006/relationships/image" Target="../media/image94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69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1.png"/><Relationship Id="rId20" Type="http://schemas.openxmlformats.org/officeDocument/2006/relationships/image" Target="../media/image100.png"/><Relationship Id="rId1" Type="http://schemas.openxmlformats.org/officeDocument/2006/relationships/tags" Target="../tags/tag9.xml"/><Relationship Id="rId6" Type="http://schemas.openxmlformats.org/officeDocument/2006/relationships/image" Target="../media/image72.png"/><Relationship Id="rId11" Type="http://schemas.openxmlformats.org/officeDocument/2006/relationships/image" Target="../media/image86.png"/><Relationship Id="rId5" Type="http://schemas.openxmlformats.org/officeDocument/2006/relationships/image" Target="../media/image99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40.png"/><Relationship Id="rId4" Type="http://schemas.openxmlformats.org/officeDocument/2006/relationships/image" Target="../media/image981.png"/><Relationship Id="rId9" Type="http://schemas.openxmlformats.org/officeDocument/2006/relationships/image" Target="../media/image75.png"/><Relationship Id="rId1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95.png"/><Relationship Id="rId7" Type="http://schemas.openxmlformats.org/officeDocument/2006/relationships/image" Target="../media/image990.png"/><Relationship Id="rId12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80.png"/><Relationship Id="rId11" Type="http://schemas.openxmlformats.org/officeDocument/2006/relationships/image" Target="../media/image103.png"/><Relationship Id="rId5" Type="http://schemas.openxmlformats.org/officeDocument/2006/relationships/image" Target="../media/image970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95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3" Type="http://schemas.openxmlformats.org/officeDocument/2006/relationships/image" Target="../media/image1170.png"/><Relationship Id="rId7" Type="http://schemas.openxmlformats.org/officeDocument/2006/relationships/image" Target="../media/image6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6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7" Type="http://schemas.openxmlformats.org/officeDocument/2006/relationships/image" Target="../media/image6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19.png"/><Relationship Id="rId5" Type="http://schemas.openxmlformats.org/officeDocument/2006/relationships/image" Target="../media/image620.png"/><Relationship Id="rId9" Type="http://schemas.openxmlformats.org/officeDocument/2006/relationships/image" Target="../media/image12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121.png"/><Relationship Id="rId7" Type="http://schemas.openxmlformats.org/officeDocument/2006/relationships/image" Target="../media/image69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80.png"/><Relationship Id="rId9" Type="http://schemas.openxmlformats.org/officeDocument/2006/relationships/image" Target="../media/image7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7" Type="http://schemas.openxmlformats.org/officeDocument/2006/relationships/image" Target="../media/image122.png"/><Relationship Id="rId12" Type="http://schemas.openxmlformats.org/officeDocument/2006/relationships/image" Target="../media/image1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25.png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124.png"/><Relationship Id="rId10" Type="http://schemas.openxmlformats.org/officeDocument/2006/relationships/image" Target="../media/image57.wmf"/><Relationship Id="rId4" Type="http://schemas.openxmlformats.org/officeDocument/2006/relationships/image" Target="../media/image123.png"/><Relationship Id="rId9" Type="http://schemas.openxmlformats.org/officeDocument/2006/relationships/oleObject" Target="../embeddings/oleObject4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1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57.wmf"/><Relationship Id="rId11" Type="http://schemas.openxmlformats.org/officeDocument/2006/relationships/image" Target="../media/image132.png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131.png"/><Relationship Id="rId4" Type="http://schemas.openxmlformats.org/officeDocument/2006/relationships/image" Target="../media/image123.png"/><Relationship Id="rId9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28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58.png"/><Relationship Id="rId11" Type="http://schemas.openxmlformats.org/officeDocument/2006/relationships/image" Target="../media/image164.png"/><Relationship Id="rId5" Type="http://schemas.openxmlformats.org/officeDocument/2006/relationships/image" Target="../media/image137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2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7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77.png"/><Relationship Id="rId5" Type="http://schemas.openxmlformats.org/officeDocument/2006/relationships/image" Target="../media/image162.png"/><Relationship Id="rId10" Type="http://schemas.openxmlformats.org/officeDocument/2006/relationships/image" Target="../media/image181.png"/><Relationship Id="rId4" Type="http://schemas.openxmlformats.org/officeDocument/2006/relationships/image" Target="../media/image176.png"/><Relationship Id="rId9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eg"/><Relationship Id="rId3" Type="http://schemas.openxmlformats.org/officeDocument/2006/relationships/audio" Target="../media/media1.m4a"/><Relationship Id="rId7" Type="http://schemas.openxmlformats.org/officeDocument/2006/relationships/image" Target="../media/image9.emf"/><Relationship Id="rId12" Type="http://schemas.openxmlformats.org/officeDocument/2006/relationships/image" Target="../media/image184.png"/><Relationship Id="rId2" Type="http://schemas.microsoft.com/office/2007/relationships/media" Target="../media/media1.m4a"/><Relationship Id="rId1" Type="http://schemas.openxmlformats.org/officeDocument/2006/relationships/tags" Target="../tags/tag24.xml"/><Relationship Id="rId6" Type="http://schemas.openxmlformats.org/officeDocument/2006/relationships/image" Target="../media/image8.emf"/><Relationship Id="rId11" Type="http://schemas.openxmlformats.org/officeDocument/2006/relationships/image" Target="../media/image183.jpe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18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3.wmf"/><Relationship Id="rId26" Type="http://schemas.openxmlformats.org/officeDocument/2006/relationships/image" Target="../media/image11.e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6.wmf"/><Relationship Id="rId32" Type="http://schemas.openxmlformats.org/officeDocument/2006/relationships/image" Target="../media/image27.jpeg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49.png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3.bin"/><Relationship Id="rId31" Type="http://schemas.openxmlformats.org/officeDocument/2006/relationships/image" Target="../media/image52.png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Relationship Id="rId30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5.wmf"/><Relationship Id="rId26" Type="http://schemas.openxmlformats.org/officeDocument/2006/relationships/image" Target="../media/image39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38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40.wmf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25.bin"/><Relationship Id="rId31" Type="http://schemas.openxmlformats.org/officeDocument/2006/relationships/image" Target="../media/image10.e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51187" y="2126503"/>
            <a:ext cx="13944600" cy="11181523"/>
            <a:chOff x="1339699" y="3448230"/>
            <a:chExt cx="13944600" cy="11181523"/>
          </a:xfrm>
        </p:grpSpPr>
        <p:sp>
          <p:nvSpPr>
            <p:cNvPr id="3" name="Right Triangle 2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339699" y="3448230"/>
              <a:ext cx="13944600" cy="11181523"/>
              <a:chOff x="1339699" y="3448230"/>
              <a:chExt cx="13944600" cy="1118152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759299" y="3448230"/>
                <a:ext cx="38908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54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CHƯƠNG I</a:t>
                </a:r>
              </a:p>
            </p:txBody>
          </p:sp>
        </p:grpSp>
      </p:grpSp>
      <p:sp>
        <p:nvSpPr>
          <p:cNvPr id="7" name="Right Triangle 6"/>
          <p:cNvSpPr/>
          <p:nvPr/>
        </p:nvSpPr>
        <p:spPr>
          <a:xfrm flipH="1">
            <a:off x="11477625" y="2164818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11671001" y="2164812"/>
            <a:ext cx="10807999" cy="187378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77625" y="5288483"/>
            <a:ext cx="10074615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2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§1.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2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§2.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2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§3.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elip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12587" y="2392740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CHƯƠNG I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PHƯƠNG PHÁP TỌA ĐỘ</a:t>
            </a:r>
          </a:p>
          <a:p>
            <a:r>
              <a:rPr lang="en-US" sz="4800" b="1" dirty="0">
                <a:solidFill>
                  <a:schemeClr val="bg1"/>
                </a:solidFill>
                <a:latin typeface="+mj-lt"/>
              </a:rPr>
              <a:t>                            TRONG MẶT PHẲNG</a:t>
            </a:r>
            <a:endParaRPr lang="vi-VN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8387" y="2588168"/>
            <a:ext cx="7162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8002" name="Picture 2" descr="C:\Users\LENOVO\Desktop\sách hình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2270990"/>
            <a:ext cx="8382000" cy="110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76200" y="1773425"/>
            <a:ext cx="19203987" cy="817375"/>
            <a:chOff x="0" y="1676400"/>
            <a:chExt cx="19203987" cy="817375"/>
          </a:xfrm>
        </p:grpSpPr>
        <p:sp>
          <p:nvSpPr>
            <p:cNvPr id="4" name="Rounded Rectangle 3"/>
            <p:cNvSpPr/>
            <p:nvPr/>
          </p:nvSpPr>
          <p:spPr>
            <a:xfrm>
              <a:off x="0" y="1689101"/>
              <a:ext cx="1906588" cy="8046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20873" y="1676400"/>
              <a:ext cx="172831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 XÉT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3587" y="1677144"/>
              <a:ext cx="7200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17074" y="3657600"/>
            <a:ext cx="788091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4613" y="3048000"/>
            <a:ext cx="24231600" cy="4267200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Freeform 20"/>
          <p:cNvSpPr>
            <a:spLocks/>
          </p:cNvSpPr>
          <p:nvPr/>
        </p:nvSpPr>
        <p:spPr bwMode="auto">
          <a:xfrm>
            <a:off x="77787" y="2742422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0187" y="2628781"/>
            <a:ext cx="32624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" y="3657600"/>
                <a:ext cx="24387174" cy="424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𝒃𝒚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𝒃𝒚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 i="1">
                        <a:latin typeface="Cambria Math"/>
                      </a:rPr>
                      <m:t> 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𝑹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𝒄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657600"/>
                <a:ext cx="24387174" cy="4246612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722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87387" y="9067800"/>
            <a:ext cx="20497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787" y="7315200"/>
            <a:ext cx="24231600" cy="6400801"/>
            <a:chOff x="1339699" y="3486539"/>
            <a:chExt cx="21868726" cy="3240832"/>
          </a:xfrm>
        </p:grpSpPr>
        <p:sp>
          <p:nvSpPr>
            <p:cNvPr id="15" name="Rounded Rectangle 14"/>
            <p:cNvSpPr/>
            <p:nvPr/>
          </p:nvSpPr>
          <p:spPr>
            <a:xfrm>
              <a:off x="1339699" y="3696072"/>
              <a:ext cx="21868726" cy="3031299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152198" y="3486539"/>
              <a:ext cx="5363902" cy="810208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55805" y="3581858"/>
              <a:ext cx="3627004" cy="577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endParaRPr lang="vi-VN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" name="Group 167"/>
          <p:cNvGrpSpPr/>
          <p:nvPr/>
        </p:nvGrpSpPr>
        <p:grpSpPr>
          <a:xfrm>
            <a:off x="153987" y="8001000"/>
            <a:ext cx="3794127" cy="927101"/>
            <a:chOff x="4867276" y="9361488"/>
            <a:chExt cx="3794125" cy="927101"/>
          </a:xfrm>
        </p:grpSpPr>
        <p:sp>
          <p:nvSpPr>
            <p:cNvPr id="20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44986" y="9067800"/>
                <a:ext cx="19278601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𝒃𝒚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6" y="9067800"/>
                <a:ext cx="19278601" cy="784767"/>
              </a:xfrm>
              <a:prstGeom prst="rect">
                <a:avLst/>
              </a:prstGeom>
              <a:blipFill rotWithShape="1">
                <a:blip r:embed="rId4"/>
                <a:stretch>
                  <a:fillRect l="-1297" t="-14844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14250987" y="9821853"/>
            <a:ext cx="0" cy="3741747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87" y="10134600"/>
            <a:ext cx="145398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⦁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vi-VN" sz="4400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r>
              <a:rPr lang="vi-VN" sz="4400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1)</a:t>
            </a:r>
          </a:p>
          <a:p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7" y="11353800"/>
            <a:ext cx="139446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⦁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xuất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xy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4555787" y="10134600"/>
            <a:ext cx="8610600" cy="1446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232187" y="11125200"/>
                <a:ext cx="5119764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⦁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187" y="11125200"/>
                <a:ext cx="5119764" cy="1431161"/>
              </a:xfrm>
              <a:prstGeom prst="rect">
                <a:avLst/>
              </a:prstGeom>
              <a:blipFill rotWithShape="1">
                <a:blip r:embed="rId5"/>
                <a:stretch>
                  <a:fillRect l="-4881" t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308387" y="12296730"/>
                <a:ext cx="7696200" cy="165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⦁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𝑹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𝒄</m:t>
                        </m:r>
                      </m:e>
                    </m:ra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387" y="12296730"/>
                <a:ext cx="7696200" cy="1650260"/>
              </a:xfrm>
              <a:prstGeom prst="rect">
                <a:avLst/>
              </a:prstGeom>
              <a:blipFill rotWithShape="1">
                <a:blip r:embed="rId6"/>
                <a:stretch>
                  <a:fillRect l="-3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87" y="12420600"/>
                <a:ext cx="8610600" cy="1507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⦁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 i="1">
                        <a:latin typeface="Cambria Math"/>
                      </a:rPr>
                      <m:t> 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" y="12420600"/>
                <a:ext cx="8610600" cy="1507079"/>
              </a:xfrm>
              <a:prstGeom prst="rect">
                <a:avLst/>
              </a:prstGeom>
              <a:blipFill rotWithShape="1">
                <a:blip r:embed="rId7"/>
                <a:stretch>
                  <a:fillRect l="-2831" t="-3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9" grpId="0"/>
      <p:bldP spid="35" grpId="0"/>
      <p:bldP spid="37" grpId="0"/>
      <p:bldP spid="39" grpId="0"/>
      <p:bldP spid="41" grpId="0"/>
      <p:bldP spid="43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88" y="2533888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7571" y="5708449"/>
            <a:ext cx="21945600" cy="7589517"/>
            <a:chOff x="1186904" y="5791203"/>
            <a:chExt cx="21819676" cy="7510660"/>
          </a:xfrm>
        </p:grpSpPr>
        <p:sp>
          <p:nvSpPr>
            <p:cNvPr id="53" name="Rounded Rectangle 52"/>
            <p:cNvSpPr/>
            <p:nvPr/>
          </p:nvSpPr>
          <p:spPr>
            <a:xfrm>
              <a:off x="1188603" y="6037726"/>
              <a:ext cx="21817977" cy="72641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186904" y="5791203"/>
              <a:ext cx="3291840" cy="817358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55223" cy="787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186903" y="2590800"/>
            <a:ext cx="21945600" cy="2842974"/>
            <a:chOff x="1366751" y="2590800"/>
            <a:chExt cx="21841827" cy="2842974"/>
          </a:xfrm>
        </p:grpSpPr>
        <p:sp>
          <p:nvSpPr>
            <p:cNvPr id="62" name="Rounded Rectangle 61"/>
            <p:cNvSpPr/>
            <p:nvPr/>
          </p:nvSpPr>
          <p:spPr>
            <a:xfrm>
              <a:off x="1366751" y="2962406"/>
              <a:ext cx="21841827" cy="24713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366751" y="2590800"/>
              <a:ext cx="3291840" cy="914400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5701" cy="79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92" name="Rectangle 91"/>
          <p:cNvSpPr/>
          <p:nvPr/>
        </p:nvSpPr>
        <p:spPr>
          <a:xfrm>
            <a:off x="4575430" y="2971800"/>
            <a:ext cx="183460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828789" y="6240959"/>
            <a:ext cx="18346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366752" y="10250461"/>
            <a:ext cx="2850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303943"/>
              </p:ext>
            </p:extLst>
          </p:nvPr>
        </p:nvGraphicFramePr>
        <p:xfrm>
          <a:off x="11431587" y="6223000"/>
          <a:ext cx="655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76360" imgH="431640" progId="Equation.DSMT4">
                  <p:embed/>
                </p:oleObj>
              </mc:Choice>
              <mc:Fallback>
                <p:oleObj name="Equation" r:id="rId3" imgW="3276360" imgH="431640" progId="Equation.DSMT4">
                  <p:embed/>
                  <p:pic>
                    <p:nvPicPr>
                      <p:cNvPr id="118" name="Object 1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1587" y="6223000"/>
                        <a:ext cx="6553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Rectangle 119"/>
          <p:cNvSpPr/>
          <p:nvPr/>
        </p:nvSpPr>
        <p:spPr>
          <a:xfrm>
            <a:off x="1366752" y="8132800"/>
            <a:ext cx="2139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380207" y="11221382"/>
            <a:ext cx="204145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-455613" y="1676400"/>
            <a:ext cx="19203987" cy="817375"/>
            <a:chOff x="0" y="1676400"/>
            <a:chExt cx="19203987" cy="817375"/>
          </a:xfrm>
        </p:grpSpPr>
        <p:sp>
          <p:nvSpPr>
            <p:cNvPr id="96" name="Rounded Rectangle 95"/>
            <p:cNvSpPr/>
            <p:nvPr/>
          </p:nvSpPr>
          <p:spPr>
            <a:xfrm>
              <a:off x="0" y="1689101"/>
              <a:ext cx="1906588" cy="8046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20873" y="1676400"/>
              <a:ext cx="172831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 XÉT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63587" y="1677144"/>
              <a:ext cx="7200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944074" y="2895600"/>
                <a:ext cx="7817781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4074" y="2895600"/>
                <a:ext cx="7817781" cy="8565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94318" y="10238543"/>
                <a:ext cx="988770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318" y="10238543"/>
                <a:ext cx="9887707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382604" y="11201400"/>
                <a:ext cx="19829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604" y="11201400"/>
                <a:ext cx="1982979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889787" y="11144245"/>
                <a:ext cx="3259546" cy="846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9787" y="11144245"/>
                <a:ext cx="3259546" cy="84657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20987" y="7620000"/>
                <a:ext cx="3886633" cy="1883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7" y="7620000"/>
                <a:ext cx="3886633" cy="188320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02387" y="7620000"/>
                <a:ext cx="4499309" cy="1883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⇔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7620000"/>
                <a:ext cx="4499309" cy="1883208"/>
              </a:xfrm>
              <a:prstGeom prst="rect">
                <a:avLst/>
              </a:prstGeom>
              <a:blipFill rotWithShape="1">
                <a:blip r:embed="rId15"/>
                <a:stretch>
                  <a:fillRect l="-5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764587" y="8145959"/>
                <a:ext cx="36416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𝑰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587" y="8145959"/>
                <a:ext cx="3641620" cy="7694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loud Callout 16"/>
          <p:cNvSpPr/>
          <p:nvPr/>
        </p:nvSpPr>
        <p:spPr>
          <a:xfrm>
            <a:off x="14001796" y="7010400"/>
            <a:ext cx="8326391" cy="3624781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774987" y="7315200"/>
            <a:ext cx="525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ta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chia </a:t>
            </a:r>
            <a:r>
              <a:rPr lang="en-US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6" grpId="0"/>
      <p:bldP spid="111" grpId="0"/>
      <p:bldP spid="120" grpId="0"/>
      <p:bldP spid="124" grpId="0"/>
      <p:bldP spid="4" grpId="0"/>
      <p:bldP spid="10" grpId="0"/>
      <p:bldP spid="11" grpId="0"/>
      <p:bldP spid="12" grpId="0"/>
      <p:bldP spid="8" grpId="0"/>
      <p:bldP spid="14" grpId="0"/>
      <p:bldP spid="16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88" y="2533888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7341" y="5851553"/>
            <a:ext cx="21819676" cy="7509642"/>
            <a:chOff x="1237341" y="5851553"/>
            <a:chExt cx="21819676" cy="7509642"/>
          </a:xfrm>
        </p:grpSpPr>
        <p:sp>
          <p:nvSpPr>
            <p:cNvPr id="53" name="Rounded Rectangle 52"/>
            <p:cNvSpPr/>
            <p:nvPr/>
          </p:nvSpPr>
          <p:spPr>
            <a:xfrm>
              <a:off x="1239040" y="6097058"/>
              <a:ext cx="21817977" cy="72641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37341" y="5851553"/>
              <a:ext cx="3291840" cy="822960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469393" cy="790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37341" y="2667000"/>
            <a:ext cx="21841827" cy="2766774"/>
            <a:chOff x="1237341" y="2667000"/>
            <a:chExt cx="21841827" cy="2766774"/>
          </a:xfrm>
        </p:grpSpPr>
        <p:sp>
          <p:nvSpPr>
            <p:cNvPr id="62" name="Rounded Rectangle 61"/>
            <p:cNvSpPr/>
            <p:nvPr/>
          </p:nvSpPr>
          <p:spPr>
            <a:xfrm>
              <a:off x="1237341" y="2962406"/>
              <a:ext cx="21841827" cy="24713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37341" y="2667000"/>
              <a:ext cx="3291840" cy="914400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79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15705" cy="79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6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92" name="Rectangle 91"/>
          <p:cNvSpPr/>
          <p:nvPr/>
        </p:nvSpPr>
        <p:spPr>
          <a:xfrm>
            <a:off x="4667972" y="3125450"/>
            <a:ext cx="183460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472901" y="8229600"/>
            <a:ext cx="2850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825943" y="6728904"/>
            <a:ext cx="2483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472901" y="11863626"/>
            <a:ext cx="196360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16024330" y="9692280"/>
            <a:ext cx="660865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27104"/>
              </p:ext>
            </p:extLst>
          </p:nvPr>
        </p:nvGraphicFramePr>
        <p:xfrm>
          <a:off x="17952264" y="9160467"/>
          <a:ext cx="49053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28600" progId="Equation.DSMT4">
                  <p:embed/>
                </p:oleObj>
              </mc:Choice>
              <mc:Fallback>
                <p:oleObj name="Equation" r:id="rId3" imgW="114120" imgH="228600" progId="Equation.DSMT4">
                  <p:embed/>
                  <p:pic>
                    <p:nvPicPr>
                      <p:cNvPr id="5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2264" y="9160467"/>
                        <a:ext cx="490538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827801"/>
              </p:ext>
            </p:extLst>
          </p:nvPr>
        </p:nvGraphicFramePr>
        <p:xfrm>
          <a:off x="20097749" y="9160467"/>
          <a:ext cx="7080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5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49" y="9160467"/>
                        <a:ext cx="708025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Rectangle 104"/>
          <p:cNvSpPr/>
          <p:nvPr/>
        </p:nvSpPr>
        <p:spPr>
          <a:xfrm>
            <a:off x="19054475" y="8625480"/>
            <a:ext cx="4283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1202211" y="8644541"/>
            <a:ext cx="646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6821790" y="8610600"/>
            <a:ext cx="646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788102" y="11881002"/>
            <a:ext cx="123970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-455613" y="1676400"/>
            <a:ext cx="19203987" cy="817375"/>
            <a:chOff x="0" y="1676400"/>
            <a:chExt cx="19203987" cy="817375"/>
          </a:xfrm>
        </p:grpSpPr>
        <p:sp>
          <p:nvSpPr>
            <p:cNvPr id="104" name="Rounded Rectangle 103"/>
            <p:cNvSpPr/>
            <p:nvPr/>
          </p:nvSpPr>
          <p:spPr>
            <a:xfrm>
              <a:off x="0" y="1689101"/>
              <a:ext cx="1906588" cy="8046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20873" y="1676400"/>
              <a:ext cx="172831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 XÉT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63587" y="1677144"/>
              <a:ext cx="7200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53187" y="4163294"/>
                <a:ext cx="12213408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𝒎𝒚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𝟏𝟗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187" y="4163294"/>
                <a:ext cx="12213408" cy="8565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59358" y="6323898"/>
                <a:ext cx="7017049" cy="1401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358" y="6323898"/>
                <a:ext cx="7017049" cy="14019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487955" y="6443638"/>
                <a:ext cx="4415055" cy="1357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955" y="6443638"/>
                <a:ext cx="4415055" cy="13574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774125" y="6758572"/>
                <a:ext cx="357982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4125" y="6758572"/>
                <a:ext cx="357982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856337" y="8229600"/>
                <a:ext cx="1551885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 &gt;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337" y="8229600"/>
                <a:ext cx="15518850" cy="7847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63145" y="9388535"/>
                <a:ext cx="664130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 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145" y="9388535"/>
                <a:ext cx="6641305" cy="7847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802287" y="10431959"/>
                <a:ext cx="59711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287" y="10431959"/>
                <a:ext cx="5971186" cy="769441"/>
              </a:xfrm>
              <a:prstGeom prst="rect">
                <a:avLst/>
              </a:prstGeom>
              <a:blipFill>
                <a:blip r:embed="rId14"/>
                <a:stretch>
                  <a:fillRect t="-16535" r="-3269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724132" y="11904418"/>
                <a:ext cx="50546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132" y="11904418"/>
                <a:ext cx="5054653" cy="769441"/>
              </a:xfrm>
              <a:prstGeom prst="rect">
                <a:avLst/>
              </a:prstGeom>
              <a:blipFill>
                <a:blip r:embed="rId15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6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05" grpId="0"/>
      <p:bldP spid="107" grpId="0"/>
      <p:bldP spid="108" grpId="0"/>
      <p:bldP spid="5" grpId="0"/>
      <p:bldP spid="11" grpId="0"/>
      <p:bldP spid="12" grpId="0"/>
      <p:bldP spid="13" grpId="0"/>
      <p:bldP spid="14" grpId="0"/>
      <p:bldP spid="15" grpId="0"/>
      <p:bldP spid="16" grpId="0"/>
      <p:bldP spid="1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5987" y="1593285"/>
            <a:ext cx="457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11187" y="6477000"/>
            <a:ext cx="22402114" cy="5867400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0387" y="4114800"/>
            <a:ext cx="7086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7202487"/>
            <a:ext cx="2846387" cy="1103313"/>
          </a:xfrm>
          <a:prstGeom prst="rect">
            <a:avLst/>
          </a:prstGeom>
          <a:noFill/>
          <a:ln>
            <a:noFill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11587" y="6942817"/>
                <a:ext cx="18287314" cy="5293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∆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7" y="6942817"/>
                <a:ext cx="18287314" cy="5293180"/>
              </a:xfrm>
              <a:prstGeom prst="rect">
                <a:avLst/>
              </a:prstGeom>
              <a:blipFill>
                <a:blip r:embed="rId4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82587" y="1978005"/>
            <a:ext cx="22630714" cy="36607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2438400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68787" y="2286000"/>
                <a:ext cx="174498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nhắc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vtpt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2286000"/>
                <a:ext cx="17449800" cy="2800767"/>
              </a:xfrm>
              <a:prstGeom prst="rect">
                <a:avLst/>
              </a:prstGeom>
              <a:blipFill rotWithShape="1">
                <a:blip r:embed="rId6"/>
                <a:stretch>
                  <a:fillRect l="-1397" r="-1257" b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9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/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84027" y="5650168"/>
            <a:ext cx="22453760" cy="7480201"/>
            <a:chOff x="1378109" y="4403382"/>
            <a:chExt cx="22042485" cy="6630680"/>
          </a:xfrm>
        </p:grpSpPr>
        <p:sp>
          <p:nvSpPr>
            <p:cNvPr id="39" name="Rounded Rectangle 38"/>
            <p:cNvSpPr/>
            <p:nvPr/>
          </p:nvSpPr>
          <p:spPr>
            <a:xfrm>
              <a:off x="1551868" y="4535825"/>
              <a:ext cx="21868726" cy="64982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378109" y="4403382"/>
              <a:ext cx="803233" cy="627812"/>
              <a:chOff x="468091" y="8780569"/>
              <a:chExt cx="803233" cy="627812"/>
            </a:xfrm>
          </p:grpSpPr>
          <p:grpSp>
            <p:nvGrpSpPr>
              <p:cNvPr id="25" name="Group 7"/>
              <p:cNvGrpSpPr/>
              <p:nvPr/>
            </p:nvGrpSpPr>
            <p:grpSpPr>
              <a:xfrm>
                <a:off x="468091" y="8780569"/>
                <a:ext cx="400843" cy="549566"/>
                <a:chOff x="192143" y="8633545"/>
                <a:chExt cx="449263" cy="6159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086593" y="8843252"/>
                <a:ext cx="184731" cy="565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64" name="AutoShape 16"/>
          <p:cNvSpPr>
            <a:spLocks noChangeAspect="1" noChangeArrowheads="1" noTextEdit="1"/>
          </p:cNvSpPr>
          <p:nvPr/>
        </p:nvSpPr>
        <p:spPr bwMode="auto">
          <a:xfrm>
            <a:off x="13768110" y="3886200"/>
            <a:ext cx="8077200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Oval 72"/>
          <p:cNvSpPr>
            <a:spLocks noChangeArrowheads="1"/>
          </p:cNvSpPr>
          <p:nvPr/>
        </p:nvSpPr>
        <p:spPr bwMode="auto">
          <a:xfrm>
            <a:off x="17270315" y="6229453"/>
            <a:ext cx="3543300" cy="3441700"/>
          </a:xfrm>
          <a:prstGeom prst="ellipse">
            <a:avLst/>
          </a:prstGeom>
          <a:noFill/>
          <a:ln w="762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Line 73"/>
          <p:cNvSpPr>
            <a:spLocks noChangeShapeType="1"/>
          </p:cNvSpPr>
          <p:nvPr/>
        </p:nvSpPr>
        <p:spPr bwMode="auto">
          <a:xfrm>
            <a:off x="19123999" y="8054258"/>
            <a:ext cx="1596913" cy="509219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8" name="Group 74"/>
          <p:cNvGrpSpPr>
            <a:grpSpLocks/>
          </p:cNvGrpSpPr>
          <p:nvPr/>
        </p:nvGrpSpPr>
        <p:grpSpPr bwMode="auto">
          <a:xfrm>
            <a:off x="17178724" y="7764842"/>
            <a:ext cx="3619500" cy="1238250"/>
            <a:chOff x="3570" y="1530"/>
            <a:chExt cx="1140" cy="390"/>
          </a:xfrm>
        </p:grpSpPr>
        <p:sp>
          <p:nvSpPr>
            <p:cNvPr id="69" name="Line 75"/>
            <p:cNvSpPr>
              <a:spLocks noChangeShapeType="1"/>
            </p:cNvSpPr>
            <p:nvPr/>
          </p:nvSpPr>
          <p:spPr bwMode="auto">
            <a:xfrm>
              <a:off x="3570" y="1530"/>
              <a:ext cx="1038" cy="3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CC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Oval 76"/>
            <p:cNvSpPr>
              <a:spLocks noChangeArrowheads="1"/>
            </p:cNvSpPr>
            <p:nvPr/>
          </p:nvSpPr>
          <p:spPr bwMode="auto">
            <a:xfrm>
              <a:off x="4680" y="1777"/>
              <a:ext cx="30" cy="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5" name="Line 77"/>
          <p:cNvSpPr>
            <a:spLocks noChangeShapeType="1"/>
          </p:cNvSpPr>
          <p:nvPr/>
        </p:nvSpPr>
        <p:spPr bwMode="auto">
          <a:xfrm>
            <a:off x="16321191" y="8054970"/>
            <a:ext cx="2771774" cy="18504"/>
          </a:xfrm>
          <a:prstGeom prst="line">
            <a:avLst/>
          </a:prstGeom>
          <a:noFill/>
          <a:ln w="7620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Line 78"/>
          <p:cNvSpPr>
            <a:spLocks noChangeShapeType="1"/>
          </p:cNvSpPr>
          <p:nvPr/>
        </p:nvSpPr>
        <p:spPr bwMode="auto">
          <a:xfrm>
            <a:off x="19120945" y="8132643"/>
            <a:ext cx="3176" cy="1995323"/>
          </a:xfrm>
          <a:prstGeom prst="line">
            <a:avLst/>
          </a:prstGeom>
          <a:noFill/>
          <a:ln w="7620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79"/>
          <p:cNvSpPr>
            <a:spLocks noChangeArrowheads="1"/>
          </p:cNvSpPr>
          <p:nvPr/>
        </p:nvSpPr>
        <p:spPr bwMode="auto">
          <a:xfrm>
            <a:off x="19797584" y="6815764"/>
            <a:ext cx="41036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</p:txBody>
      </p:sp>
      <p:sp>
        <p:nvSpPr>
          <p:cNvPr id="78" name="Rectangle 80"/>
          <p:cNvSpPr>
            <a:spLocks noChangeArrowheads="1"/>
          </p:cNvSpPr>
          <p:nvPr/>
        </p:nvSpPr>
        <p:spPr bwMode="auto">
          <a:xfrm>
            <a:off x="21489987" y="10668000"/>
            <a:ext cx="3414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</a:p>
        </p:txBody>
      </p:sp>
      <p:sp>
        <p:nvSpPr>
          <p:cNvPr id="79" name="Line 81"/>
          <p:cNvSpPr>
            <a:spLocks noChangeShapeType="1"/>
          </p:cNvSpPr>
          <p:nvPr/>
        </p:nvSpPr>
        <p:spPr bwMode="auto">
          <a:xfrm>
            <a:off x="16373637" y="5950751"/>
            <a:ext cx="0" cy="5359923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Oval 82"/>
          <p:cNvSpPr>
            <a:spLocks noChangeArrowheads="1"/>
          </p:cNvSpPr>
          <p:nvPr/>
        </p:nvSpPr>
        <p:spPr bwMode="auto">
          <a:xfrm>
            <a:off x="16377219" y="8026399"/>
            <a:ext cx="92074" cy="92076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3"/>
          <p:cNvSpPr>
            <a:spLocks noChangeArrowheads="1"/>
          </p:cNvSpPr>
          <p:nvPr/>
        </p:nvSpPr>
        <p:spPr bwMode="auto">
          <a:xfrm>
            <a:off x="15622587" y="10448092"/>
            <a:ext cx="4699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82" name="Oval 84"/>
          <p:cNvSpPr>
            <a:spLocks noChangeArrowheads="1"/>
          </p:cNvSpPr>
          <p:nvPr/>
        </p:nvSpPr>
        <p:spPr bwMode="auto">
          <a:xfrm>
            <a:off x="19067263" y="10241953"/>
            <a:ext cx="92076" cy="92076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Rectangle 85"/>
          <p:cNvSpPr>
            <a:spLocks noChangeArrowheads="1"/>
          </p:cNvSpPr>
          <p:nvPr/>
        </p:nvSpPr>
        <p:spPr bwMode="auto">
          <a:xfrm>
            <a:off x="19041162" y="7364683"/>
            <a:ext cx="18755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</a:t>
            </a:r>
          </a:p>
        </p:txBody>
      </p:sp>
      <p:sp>
        <p:nvSpPr>
          <p:cNvPr id="84" name="Oval 86"/>
          <p:cNvSpPr>
            <a:spLocks noChangeArrowheads="1"/>
          </p:cNvSpPr>
          <p:nvPr/>
        </p:nvSpPr>
        <p:spPr bwMode="auto">
          <a:xfrm>
            <a:off x="16339032" y="10227365"/>
            <a:ext cx="92074" cy="92076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7"/>
          <p:cNvSpPr>
            <a:spLocks noChangeArrowheads="1"/>
          </p:cNvSpPr>
          <p:nvPr/>
        </p:nvSpPr>
        <p:spPr bwMode="auto">
          <a:xfrm>
            <a:off x="15470187" y="7561504"/>
            <a:ext cx="60007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 b="1" i="1" baseline="-25000" dirty="0">
              <a:solidFill>
                <a:srgbClr val="99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8"/>
          <p:cNvSpPr>
            <a:spLocks noChangeArrowheads="1"/>
          </p:cNvSpPr>
          <p:nvPr/>
        </p:nvSpPr>
        <p:spPr bwMode="auto">
          <a:xfrm>
            <a:off x="19097716" y="8009309"/>
            <a:ext cx="92076" cy="92076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Rectangle 89"/>
          <p:cNvSpPr>
            <a:spLocks noChangeArrowheads="1"/>
          </p:cNvSpPr>
          <p:nvPr/>
        </p:nvSpPr>
        <p:spPr bwMode="auto">
          <a:xfrm>
            <a:off x="18970926" y="10591800"/>
            <a:ext cx="33823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 b="1" i="1" baseline="-25000" dirty="0">
              <a:solidFill>
                <a:srgbClr val="99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Rectangle 90"/>
          <p:cNvSpPr>
            <a:spLocks noChangeArrowheads="1"/>
          </p:cNvSpPr>
          <p:nvPr/>
        </p:nvSpPr>
        <p:spPr bwMode="auto">
          <a:xfrm>
            <a:off x="15546387" y="5952292"/>
            <a:ext cx="32541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</a:p>
        </p:txBody>
      </p:sp>
      <p:grpSp>
        <p:nvGrpSpPr>
          <p:cNvPr id="89" name="Group 91"/>
          <p:cNvGrpSpPr>
            <a:grpSpLocks/>
          </p:cNvGrpSpPr>
          <p:nvPr/>
        </p:nvGrpSpPr>
        <p:grpSpPr bwMode="auto">
          <a:xfrm>
            <a:off x="16745852" y="6935637"/>
            <a:ext cx="6649135" cy="2082508"/>
            <a:chOff x="3402" y="1464"/>
            <a:chExt cx="2049" cy="620"/>
          </a:xfrm>
        </p:grpSpPr>
        <p:sp>
          <p:nvSpPr>
            <p:cNvPr id="90" name="Rectangle 92"/>
            <p:cNvSpPr>
              <a:spLocks noChangeArrowheads="1"/>
            </p:cNvSpPr>
            <p:nvPr/>
          </p:nvSpPr>
          <p:spPr bwMode="auto">
            <a:xfrm>
              <a:off x="4656" y="1882"/>
              <a:ext cx="79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400" b="1" dirty="0">
                  <a:solidFill>
                    <a:srgbClr val="99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91" name="Line 93"/>
            <p:cNvSpPr>
              <a:spLocks noChangeShapeType="1"/>
            </p:cNvSpPr>
            <p:nvPr/>
          </p:nvSpPr>
          <p:spPr bwMode="auto">
            <a:xfrm>
              <a:off x="3402" y="1464"/>
              <a:ext cx="1038" cy="3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CC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2" name="Line 94"/>
          <p:cNvSpPr>
            <a:spLocks noChangeShapeType="1"/>
          </p:cNvSpPr>
          <p:nvPr/>
        </p:nvSpPr>
        <p:spPr bwMode="auto">
          <a:xfrm>
            <a:off x="15631310" y="10363200"/>
            <a:ext cx="6334124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20042187" y="5777997"/>
            <a:ext cx="2062887" cy="43566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749145"/>
              </p:ext>
            </p:extLst>
          </p:nvPr>
        </p:nvGraphicFramePr>
        <p:xfrm>
          <a:off x="21348784" y="8188684"/>
          <a:ext cx="33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880" imgH="533160" progId="Equation.DSMT4">
                  <p:embed/>
                </p:oleObj>
              </mc:Choice>
              <mc:Fallback>
                <p:oleObj name="Equation" r:id="rId3" imgW="164880" imgH="53316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48784" y="8188684"/>
                        <a:ext cx="330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" name="Group 96"/>
          <p:cNvGrpSpPr/>
          <p:nvPr/>
        </p:nvGrpSpPr>
        <p:grpSpPr>
          <a:xfrm>
            <a:off x="-455613" y="1752600"/>
            <a:ext cx="19203987" cy="817375"/>
            <a:chOff x="0" y="1676400"/>
            <a:chExt cx="19203987" cy="817375"/>
          </a:xfrm>
        </p:grpSpPr>
        <p:sp>
          <p:nvSpPr>
            <p:cNvPr id="98" name="Rounded Rectangle 97"/>
            <p:cNvSpPr/>
            <p:nvPr/>
          </p:nvSpPr>
          <p:spPr>
            <a:xfrm>
              <a:off x="0" y="1689101"/>
              <a:ext cx="1906588" cy="8046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20873" y="1676400"/>
              <a:ext cx="172831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TIẾP TUYẾN CỦA ĐƯỜNG TRÒN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63587" y="1677144"/>
              <a:ext cx="7200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40187" y="6240959"/>
                <a:ext cx="9753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∆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6240959"/>
                <a:ext cx="975360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56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5988" y="7298808"/>
                <a:ext cx="14715322" cy="3369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∆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𝑰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∆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8" y="7298808"/>
                <a:ext cx="14715322" cy="3369192"/>
              </a:xfrm>
              <a:prstGeom prst="rect">
                <a:avLst/>
              </a:prstGeom>
              <a:blipFill rotWithShape="1">
                <a:blip r:embed="rId7"/>
                <a:stretch>
                  <a:fillRect l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6183" y="9913399"/>
                <a:ext cx="14134190" cy="278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∆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(∗)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83" y="9913399"/>
                <a:ext cx="14134190" cy="2785378"/>
              </a:xfrm>
              <a:prstGeom prst="rect">
                <a:avLst/>
              </a:prstGeom>
              <a:blipFill>
                <a:blip r:embed="rId8"/>
                <a:stretch>
                  <a:fillRect l="-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" y="5983287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74167" y="2895600"/>
            <a:ext cx="22363620" cy="24257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" y="2971800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46824" y="3124200"/>
                <a:ext cx="18593341" cy="2600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(</m:t>
                    </m:r>
                    <m:r>
                      <a:rPr lang="en-US" sz="4000" b="1" i="1">
                        <a:latin typeface="Cambria Math"/>
                      </a:rPr>
                      <m:t>𝑪</m:t>
                    </m:r>
                    <m:r>
                      <a:rPr lang="en-US" sz="4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𝒂</m:t>
                        </m:r>
                        <m:r>
                          <a:rPr lang="en-US" sz="4000" b="1" i="1">
                            <a:latin typeface="Cambria Math"/>
                          </a:rPr>
                          <m:t>;</m:t>
                        </m:r>
                        <m:r>
                          <a:rPr lang="en-US" sz="4000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tiếp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(</m:t>
                    </m:r>
                    <m:r>
                      <a:rPr lang="en-US" sz="4000" b="1" i="1">
                        <a:latin typeface="Cambria Math"/>
                      </a:rPr>
                      <m:t>𝑪</m:t>
                    </m:r>
                    <m:r>
                      <a:rPr lang="en-US" sz="4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0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/>
                      </a:rPr>
                      <m:t>?</m:t>
                    </m:r>
                  </m:oMath>
                </a14:m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824" y="3124200"/>
                <a:ext cx="18593341" cy="2600712"/>
              </a:xfrm>
              <a:prstGeom prst="rect">
                <a:avLst/>
              </a:prstGeom>
              <a:blipFill rotWithShape="1">
                <a:blip r:embed="rId11"/>
                <a:stretch>
                  <a:fillRect l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46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5" grpId="0" animBg="1"/>
      <p:bldP spid="76" grpId="0" animBg="1"/>
      <p:bldP spid="77" grpId="0"/>
      <p:bldP spid="78" grpId="0"/>
      <p:bldP spid="79" grpId="0" animBg="1"/>
      <p:bldP spid="80" grpId="0" animBg="1"/>
      <p:bldP spid="81" grpId="0"/>
      <p:bldP spid="82" grpId="0" animBg="1"/>
      <p:bldP spid="83" grpId="0"/>
      <p:bldP spid="84" grpId="0" animBg="1"/>
      <p:bldP spid="85" grpId="0"/>
      <p:bldP spid="86" grpId="0" animBg="1"/>
      <p:bldP spid="87" grpId="0"/>
      <p:bldP spid="88" grpId="0"/>
      <p:bldP spid="92" grpId="0" animBg="1"/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1531683" y="4146241"/>
            <a:ext cx="21868726" cy="6279937"/>
            <a:chOff x="637542" y="1083939"/>
            <a:chExt cx="8611674" cy="1272428"/>
          </a:xfrm>
        </p:grpSpPr>
        <p:sp>
          <p:nvSpPr>
            <p:cNvPr id="4" name="Rounded Rectangle 3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65"/>
          <p:cNvGrpSpPr/>
          <p:nvPr/>
        </p:nvGrpSpPr>
        <p:grpSpPr>
          <a:xfrm>
            <a:off x="1296987" y="3505200"/>
            <a:ext cx="4411573" cy="824978"/>
            <a:chOff x="166396" y="8712046"/>
            <a:chExt cx="4411573" cy="824978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0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32118" y="8712046"/>
              <a:ext cx="294503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Ghi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Nhớ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71751" y="4724400"/>
                <a:ext cx="20466035" cy="5863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(∗)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751" y="4724400"/>
                <a:ext cx="20466035" cy="5863785"/>
              </a:xfrm>
              <a:prstGeom prst="rect">
                <a:avLst/>
              </a:prstGeom>
              <a:blipFill rotWithShape="1">
                <a:blip r:embed="rId2"/>
                <a:stretch>
                  <a:fillRect l="-1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-381000" y="2154425"/>
            <a:ext cx="19203987" cy="817375"/>
            <a:chOff x="0" y="1676400"/>
            <a:chExt cx="19203987" cy="817375"/>
          </a:xfrm>
        </p:grpSpPr>
        <p:sp>
          <p:nvSpPr>
            <p:cNvPr id="26" name="Rounded Rectangle 25"/>
            <p:cNvSpPr/>
            <p:nvPr/>
          </p:nvSpPr>
          <p:spPr>
            <a:xfrm>
              <a:off x="0" y="1689101"/>
              <a:ext cx="1906588" cy="8046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20873" y="1676400"/>
              <a:ext cx="172831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TIẾP TUYẾN CỦA ĐƯỜNG TRÒN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3587" y="1677144"/>
              <a:ext cx="7200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7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88" y="2533888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7341" y="5851556"/>
            <a:ext cx="21945600" cy="7509639"/>
            <a:chOff x="1237341" y="5851556"/>
            <a:chExt cx="21819676" cy="7509639"/>
          </a:xfrm>
        </p:grpSpPr>
        <p:sp>
          <p:nvSpPr>
            <p:cNvPr id="53" name="Rounded Rectangle 52"/>
            <p:cNvSpPr/>
            <p:nvPr/>
          </p:nvSpPr>
          <p:spPr>
            <a:xfrm>
              <a:off x="1239040" y="6097058"/>
              <a:ext cx="21817977" cy="72641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37341" y="5851556"/>
              <a:ext cx="3291840" cy="817358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55223" cy="795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237340" y="2667000"/>
            <a:ext cx="21945600" cy="2766774"/>
            <a:chOff x="1366751" y="2667000"/>
            <a:chExt cx="21841827" cy="2766774"/>
          </a:xfrm>
        </p:grpSpPr>
        <p:sp>
          <p:nvSpPr>
            <p:cNvPr id="62" name="Rounded Rectangle 61"/>
            <p:cNvSpPr/>
            <p:nvPr/>
          </p:nvSpPr>
          <p:spPr>
            <a:xfrm>
              <a:off x="1366751" y="2962406"/>
              <a:ext cx="21841827" cy="24713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366751" y="2667000"/>
              <a:ext cx="3291840" cy="914400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5701" cy="79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17" name="TextBox 116"/>
          <p:cNvSpPr txBox="1"/>
          <p:nvPr/>
        </p:nvSpPr>
        <p:spPr>
          <a:xfrm>
            <a:off x="763587" y="1677144"/>
            <a:ext cx="729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782365" y="3099194"/>
            <a:ext cx="190895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 tròn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(C):      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958642" y="6844152"/>
            <a:ext cx="10387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 tròn (C) có tâm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982787" y="8016933"/>
            <a:ext cx="1203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4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0669587" y="6844152"/>
            <a:ext cx="5464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 kính </a:t>
            </a:r>
            <a:r>
              <a:rPr lang="vi-VN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5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782365" y="4091086"/>
            <a:ext cx="15945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 phương trình tiếp tuyến của (C) tại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-455613" y="1752600"/>
            <a:ext cx="19203987" cy="817375"/>
            <a:chOff x="0" y="1676400"/>
            <a:chExt cx="19203987" cy="817375"/>
          </a:xfrm>
        </p:grpSpPr>
        <p:sp>
          <p:nvSpPr>
            <p:cNvPr id="92" name="Rounded Rectangle 91"/>
            <p:cNvSpPr/>
            <p:nvPr/>
          </p:nvSpPr>
          <p:spPr>
            <a:xfrm>
              <a:off x="0" y="1689101"/>
              <a:ext cx="1906588" cy="80467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20873" y="1676400"/>
              <a:ext cx="172831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TIẾP TUYẾN CỦA ĐƯỜNG TRÒN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3587" y="1677144"/>
              <a:ext cx="7200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699642" y="3127669"/>
                <a:ext cx="659424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642" y="3127669"/>
                <a:ext cx="6594241" cy="784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079787" y="4107359"/>
                <a:ext cx="25326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9787" y="4107359"/>
                <a:ext cx="253268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447102" y="6846525"/>
                <a:ext cx="24044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102" y="6846525"/>
                <a:ext cx="240444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9831387" y="8067240"/>
                <a:ext cx="25326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387" y="8067240"/>
                <a:ext cx="253268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87987" y="9171331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9171331"/>
                <a:ext cx="121920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97187" y="10097110"/>
                <a:ext cx="1219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87" y="10097110"/>
                <a:ext cx="121920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11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8" grpId="0"/>
      <p:bldP spid="100" grpId="0"/>
      <p:bldP spid="102" grpId="0"/>
      <p:bldP spid="107" grpId="0"/>
      <p:bldP spid="4" grpId="0"/>
      <p:bldP spid="5" grpId="0"/>
      <p:bldP spid="6" grpId="0"/>
      <p:bldP spid="10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5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15694" y="2590800"/>
            <a:ext cx="2065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ĐƯỜNG TRÒN CÓ TÂM VÀ BÁN KÍNH CHO TRƯỚC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98325" y="2610848"/>
            <a:ext cx="457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15694" y="5410200"/>
            <a:ext cx="13885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DẠNG PHƯƠNG TRÌNH ĐƯỜNG TRÒN </a:t>
            </a:r>
          </a:p>
        </p:txBody>
      </p:sp>
      <p:sp>
        <p:nvSpPr>
          <p:cNvPr id="35" name="Round Same Side Corner Rectangle 34"/>
          <p:cNvSpPr/>
          <p:nvPr/>
        </p:nvSpPr>
        <p:spPr>
          <a:xfrm rot="5400000">
            <a:off x="1351357" y="5024061"/>
            <a:ext cx="731519" cy="1634039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66878" y="5430248"/>
            <a:ext cx="7200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</a:p>
        </p:txBody>
      </p:sp>
      <p:sp>
        <p:nvSpPr>
          <p:cNvPr id="37" name="Text Box 58"/>
          <p:cNvSpPr txBox="1">
            <a:spLocks noChangeArrowheads="1"/>
          </p:cNvSpPr>
          <p:nvPr/>
        </p:nvSpPr>
        <p:spPr bwMode="auto">
          <a:xfrm>
            <a:off x="2628169" y="3446150"/>
            <a:ext cx="97178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C )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,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480255"/>
              </p:ext>
            </p:extLst>
          </p:nvPr>
        </p:nvGraphicFramePr>
        <p:xfrm>
          <a:off x="8612187" y="3560732"/>
          <a:ext cx="1524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355320" progId="Equation.DSMT4">
                  <p:embed/>
                </p:oleObj>
              </mc:Choice>
              <mc:Fallback>
                <p:oleObj name="Equation" r:id="rId3" imgW="761760" imgH="35532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12187" y="3560732"/>
                        <a:ext cx="15240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425601"/>
              </p:ext>
            </p:extLst>
          </p:nvPr>
        </p:nvGraphicFramePr>
        <p:xfrm>
          <a:off x="7920719" y="4290857"/>
          <a:ext cx="5613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06560" imgH="545760" progId="Equation.DSMT4">
                  <p:embed/>
                </p:oleObj>
              </mc:Choice>
              <mc:Fallback>
                <p:oleObj name="Equation" r:id="rId5" imgW="2806560" imgH="5457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20719" y="4290857"/>
                        <a:ext cx="56134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58"/>
          <p:cNvSpPr txBox="1">
            <a:spLocks noChangeArrowheads="1"/>
          </p:cNvSpPr>
          <p:nvPr/>
        </p:nvSpPr>
        <p:spPr bwMode="auto">
          <a:xfrm>
            <a:off x="10229572" y="3446150"/>
            <a:ext cx="85934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 Box 52"/>
          <p:cNvSpPr txBox="1">
            <a:spLocks noChangeArrowheads="1"/>
          </p:cNvSpPr>
          <p:nvPr/>
        </p:nvSpPr>
        <p:spPr bwMode="auto">
          <a:xfrm>
            <a:off x="2628169" y="6372453"/>
            <a:ext cx="46535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13291516" y="6372453"/>
            <a:ext cx="92652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825654"/>
              </p:ext>
            </p:extLst>
          </p:nvPr>
        </p:nvGraphicFramePr>
        <p:xfrm>
          <a:off x="6986587" y="6278294"/>
          <a:ext cx="642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13000" imgH="431640" progId="Equation.DSMT4">
                  <p:embed/>
                </p:oleObj>
              </mc:Choice>
              <mc:Fallback>
                <p:oleObj name="Equation" r:id="rId7" imgW="3213000" imgH="43164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6587" y="6278294"/>
                        <a:ext cx="6426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10144893" y="7345481"/>
            <a:ext cx="32678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615080"/>
              </p:ext>
            </p:extLst>
          </p:nvPr>
        </p:nvGraphicFramePr>
        <p:xfrm>
          <a:off x="6678713" y="7315200"/>
          <a:ext cx="3530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65080" imgH="355320" progId="Equation.DSMT4">
                  <p:embed/>
                </p:oleObj>
              </mc:Choice>
              <mc:Fallback>
                <p:oleObj name="Equation" r:id="rId9" imgW="1765080" imgH="35532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78713" y="7315200"/>
                        <a:ext cx="35306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2770556" y="7345481"/>
            <a:ext cx="457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15012987" y="7345481"/>
            <a:ext cx="39689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353386"/>
              </p:ext>
            </p:extLst>
          </p:nvPr>
        </p:nvGraphicFramePr>
        <p:xfrm>
          <a:off x="13355034" y="7264400"/>
          <a:ext cx="1701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0680" imgH="482400" progId="Equation.DSMT4">
                  <p:embed/>
                </p:oleObj>
              </mc:Choice>
              <mc:Fallback>
                <p:oleObj name="Equation" r:id="rId11" imgW="850680" imgH="4824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355034" y="7264400"/>
                        <a:ext cx="17018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217335"/>
              </p:ext>
            </p:extLst>
          </p:nvPr>
        </p:nvGraphicFramePr>
        <p:xfrm>
          <a:off x="18518187" y="7162800"/>
          <a:ext cx="4089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44440" imgH="444240" progId="Equation.DSMT4">
                  <p:embed/>
                </p:oleObj>
              </mc:Choice>
              <mc:Fallback>
                <p:oleObj name="Equation" r:id="rId13" imgW="2044440" imgH="44424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518187" y="7162800"/>
                        <a:ext cx="4089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731584" y="8617803"/>
            <a:ext cx="2065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TIẾP TUYẾN CỦA ĐƯỜNG TRÒN TẠI ĐIỂM </a:t>
            </a:r>
          </a:p>
        </p:txBody>
      </p:sp>
      <p:sp>
        <p:nvSpPr>
          <p:cNvPr id="51" name="Round Same Side Corner Rectangle 50"/>
          <p:cNvSpPr/>
          <p:nvPr/>
        </p:nvSpPr>
        <p:spPr>
          <a:xfrm rot="5400000">
            <a:off x="1367247" y="8231664"/>
            <a:ext cx="731519" cy="1634039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82767" y="8637851"/>
            <a:ext cx="7200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289073"/>
              </p:ext>
            </p:extLst>
          </p:nvPr>
        </p:nvGraphicFramePr>
        <p:xfrm>
          <a:off x="19432587" y="8559800"/>
          <a:ext cx="307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36480" imgH="482400" progId="Equation.DSMT4">
                  <p:embed/>
                </p:oleObj>
              </mc:Choice>
              <mc:Fallback>
                <p:oleObj name="Equation" r:id="rId15" imgW="1536480" imgH="4824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432587" y="8559800"/>
                        <a:ext cx="30734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082254"/>
              </p:ext>
            </p:extLst>
          </p:nvPr>
        </p:nvGraphicFramePr>
        <p:xfrm>
          <a:off x="16816387" y="9794652"/>
          <a:ext cx="1701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50680" imgH="482400" progId="Equation.DSMT4">
                  <p:embed/>
                </p:oleObj>
              </mc:Choice>
              <mc:Fallback>
                <p:oleObj name="Equation" r:id="rId17" imgW="850680" imgH="4824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816387" y="9794652"/>
                        <a:ext cx="170180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470694"/>
              </p:ext>
            </p:extLst>
          </p:nvPr>
        </p:nvGraphicFramePr>
        <p:xfrm>
          <a:off x="7920719" y="11105848"/>
          <a:ext cx="91694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584600" imgH="482400" progId="Equation.DSMT4">
                  <p:embed/>
                </p:oleObj>
              </mc:Choice>
              <mc:Fallback>
                <p:oleObj name="Equation" r:id="rId19" imgW="4584600" imgH="4824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20719" y="11105848"/>
                        <a:ext cx="916940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63"/>
          <p:cNvSpPr txBox="1">
            <a:spLocks noChangeArrowheads="1"/>
          </p:cNvSpPr>
          <p:nvPr/>
        </p:nvSpPr>
        <p:spPr bwMode="auto">
          <a:xfrm>
            <a:off x="11126787" y="9904437"/>
            <a:ext cx="59981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 đường tròn tâm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18582104" y="9904437"/>
            <a:ext cx="50215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phương trình:</a:t>
            </a:r>
          </a:p>
        </p:txBody>
      </p:sp>
      <p:sp>
        <p:nvSpPr>
          <p:cNvPr id="58" name="Text Box 63"/>
          <p:cNvSpPr txBox="1">
            <a:spLocks noChangeArrowheads="1"/>
          </p:cNvSpPr>
          <p:nvPr/>
        </p:nvSpPr>
        <p:spPr bwMode="auto">
          <a:xfrm>
            <a:off x="2628169" y="9904437"/>
            <a:ext cx="59221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 tuyến tại điểm</a:t>
            </a: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6837"/>
              </p:ext>
            </p:extLst>
          </p:nvPr>
        </p:nvGraphicFramePr>
        <p:xfrm>
          <a:off x="8154987" y="9869325"/>
          <a:ext cx="289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47560" imgH="482400" progId="Equation.DSMT4">
                  <p:embed/>
                </p:oleObj>
              </mc:Choice>
              <mc:Fallback>
                <p:oleObj name="Equation" r:id="rId21" imgW="1447560" imgH="48240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154987" y="9869325"/>
                        <a:ext cx="2895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 Same Side Corner Rectangle 61"/>
          <p:cNvSpPr/>
          <p:nvPr/>
        </p:nvSpPr>
        <p:spPr>
          <a:xfrm rot="5400000">
            <a:off x="1367247" y="2184613"/>
            <a:ext cx="731519" cy="1634039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82768" y="2590800"/>
            <a:ext cx="7200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973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 animBg="1"/>
      <p:bldP spid="36" grpId="0"/>
      <p:bldP spid="37" grpId="0"/>
      <p:bldP spid="40" grpId="0"/>
      <p:bldP spid="41" grpId="0"/>
      <p:bldP spid="42" grpId="0"/>
      <p:bldP spid="44" grpId="0"/>
      <p:bldP spid="46" grpId="0"/>
      <p:bldP spid="47" grpId="0"/>
      <p:bldP spid="50" grpId="0"/>
      <p:bldP spid="51" grpId="0" animBg="1"/>
      <p:bldP spid="52" grpId="0"/>
      <p:bldP spid="56" grpId="0"/>
      <p:bldP spid="57" grpId="0"/>
      <p:bldP spid="58" grpId="0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6416040" y="1594370"/>
            <a:ext cx="10959147" cy="1637411"/>
            <a:chOff x="739068" y="1515168"/>
            <a:chExt cx="9473319" cy="163762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1637624"/>
              <a:chOff x="739068" y="1515168"/>
              <a:chExt cx="8390771" cy="1637624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1446738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63586" y="2590800"/>
            <a:ext cx="22478999" cy="3962400"/>
            <a:chOff x="763587" y="2590800"/>
            <a:chExt cx="21868726" cy="3962400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763587" y="2603758"/>
              <a:ext cx="21868726" cy="3949442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763587" y="2590800"/>
              <a:ext cx="4572000" cy="1097280"/>
              <a:chOff x="534987" y="1597026"/>
              <a:chExt cx="4197167" cy="1227177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597026"/>
                <a:ext cx="3173467" cy="860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1/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83</a:t>
                </a: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5582524" y="2758134"/>
            <a:ext cx="12926937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681737" y="3876380"/>
                <a:ext cx="12192000" cy="25202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737" y="3876380"/>
                <a:ext cx="12192000" cy="2520242"/>
              </a:xfrm>
              <a:prstGeom prst="rect">
                <a:avLst/>
              </a:prstGeom>
              <a:blipFill>
                <a:blip r:embed="rId6"/>
                <a:stretch>
                  <a:fillRect l="-2000" t="-5327" b="-7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Group 157"/>
          <p:cNvGrpSpPr/>
          <p:nvPr/>
        </p:nvGrpSpPr>
        <p:grpSpPr>
          <a:xfrm>
            <a:off x="853439" y="6885098"/>
            <a:ext cx="22389147" cy="6373701"/>
            <a:chOff x="853439" y="6885098"/>
            <a:chExt cx="22389147" cy="6373701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6885098"/>
              <a:ext cx="22389147" cy="63737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887349" y="6934200"/>
              <a:ext cx="4572000" cy="863419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47098" cy="738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50955" y="7882289"/>
                <a:ext cx="5466368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c.Ta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955" y="7882289"/>
                <a:ext cx="5466368" cy="2254015"/>
              </a:xfrm>
              <a:prstGeom prst="rect">
                <a:avLst/>
              </a:prstGeom>
              <a:blipFill>
                <a:blip r:embed="rId7"/>
                <a:stretch>
                  <a:fillRect l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12506" y="7891011"/>
                <a:ext cx="3263457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2506" y="7891011"/>
                <a:ext cx="3263457" cy="22540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09493" y="10892673"/>
                <a:ext cx="53045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493" y="10892673"/>
                <a:ext cx="530456" cy="769441"/>
              </a:xfrm>
              <a:prstGeom prst="rect">
                <a:avLst/>
              </a:prstGeom>
              <a:blipFill>
                <a:blip r:embed="rId9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57310" y="10907913"/>
                <a:ext cx="3803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10" y="10907913"/>
                <a:ext cx="3803990" cy="769441"/>
              </a:xfrm>
              <a:prstGeom prst="rect">
                <a:avLst/>
              </a:prstGeom>
              <a:blipFill>
                <a:blip r:embed="rId10"/>
                <a:stretch>
                  <a:fillRect l="-6571" t="-16535" r="-5609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93678" y="10838464"/>
                <a:ext cx="10277109" cy="912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678" y="10838464"/>
                <a:ext cx="10277109" cy="912237"/>
              </a:xfrm>
              <a:prstGeom prst="rect">
                <a:avLst/>
              </a:prstGeom>
              <a:blipFill>
                <a:blip r:embed="rId11"/>
                <a:stretch>
                  <a:fillRect l="-2372" t="-1333" r="-148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70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" grpId="0"/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654040" y="1594370"/>
            <a:ext cx="10959147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63586" y="2590800"/>
            <a:ext cx="22478999" cy="3962400"/>
            <a:chOff x="763587" y="2590800"/>
            <a:chExt cx="21868726" cy="3962400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763587" y="2603758"/>
              <a:ext cx="21868726" cy="3949442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763587" y="2590800"/>
              <a:ext cx="4572000" cy="1097280"/>
              <a:chOff x="534987" y="1597026"/>
              <a:chExt cx="4197167" cy="1227177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597026"/>
                <a:ext cx="3173467" cy="860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2/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582524" y="2758134"/>
                <a:ext cx="1694431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524" y="2758134"/>
                <a:ext cx="16944319" cy="769441"/>
              </a:xfrm>
              <a:prstGeom prst="rect">
                <a:avLst/>
              </a:prstGeom>
              <a:blipFill>
                <a:blip r:embed="rId6"/>
                <a:stretch>
                  <a:fillRect l="-1475" t="-16535" r="-504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289559" y="3352800"/>
                <a:ext cx="17237284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559" y="3352800"/>
                <a:ext cx="17237284" cy="3139321"/>
              </a:xfrm>
              <a:prstGeom prst="rect">
                <a:avLst/>
              </a:prstGeom>
              <a:blipFill rotWithShape="1">
                <a:blip r:embed="rId7"/>
                <a:stretch>
                  <a:fillRect l="-1450" b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Group 157"/>
          <p:cNvGrpSpPr/>
          <p:nvPr/>
        </p:nvGrpSpPr>
        <p:grpSpPr>
          <a:xfrm>
            <a:off x="853439" y="6885098"/>
            <a:ext cx="22389147" cy="6373701"/>
            <a:chOff x="853439" y="6885098"/>
            <a:chExt cx="22389147" cy="6373701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6885098"/>
              <a:ext cx="22389147" cy="63737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887349" y="6934200"/>
              <a:ext cx="4572000" cy="863419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47098" cy="738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57772" y="7846720"/>
                <a:ext cx="1759881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4400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𝑰𝑴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772" y="7846720"/>
                <a:ext cx="17598815" cy="1107996"/>
              </a:xfrm>
              <a:prstGeom prst="rect">
                <a:avLst/>
              </a:prstGeom>
              <a:blipFill>
                <a:blip r:embed="rId8"/>
                <a:stretch>
                  <a:fillRect l="-1455" b="-17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54290" y="9126337"/>
                <a:ext cx="8288359" cy="915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𝑰𝑴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290" y="9126337"/>
                <a:ext cx="8288359" cy="9158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298104" y="9126337"/>
                <a:ext cx="6616170" cy="915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8104" y="9126337"/>
                <a:ext cx="6616170" cy="9158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609896" y="9179300"/>
                <a:ext cx="1975091" cy="862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9896" y="9179300"/>
                <a:ext cx="1975091" cy="8628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53432" y="10337316"/>
                <a:ext cx="103303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432" y="10337316"/>
                <a:ext cx="10330328" cy="769441"/>
              </a:xfrm>
              <a:prstGeom prst="rect">
                <a:avLst/>
              </a:prstGeom>
              <a:blipFill>
                <a:blip r:embed="rId12"/>
                <a:stretch>
                  <a:fillRect l="-2360" t="-17460" r="-147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945187" y="11336069"/>
                <a:ext cx="7221016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𝟓𝟐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187" y="11336069"/>
                <a:ext cx="7221016" cy="11310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56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986" y="12802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63587" y="5022450"/>
            <a:ext cx="23241000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" y="2988919"/>
            <a:ext cx="23788591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MẶT PHẲNG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88103" y="3962400"/>
            <a:ext cx="20116800" cy="2123628"/>
            <a:chOff x="2187742" y="3934223"/>
            <a:chExt cx="20116800" cy="2123628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87742" y="3934223"/>
              <a:ext cx="20116800" cy="212362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14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2. </a:t>
              </a:r>
            </a:p>
            <a:p>
              <a:pPr algn="ctr"/>
              <a:r>
                <a:rPr lang="en-US" sz="6600" b="1" dirty="0">
                  <a:solidFill>
                    <a:srgbClr val="14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ĐƯỜNG TRÒN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12860" y="1616214"/>
            <a:ext cx="1814128" cy="1686311"/>
            <a:chOff x="12784885" y="1066801"/>
            <a:chExt cx="1814128" cy="1686311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54543" y="1645147"/>
              <a:ext cx="1059069" cy="1107965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r>
                <a:rPr lang="en-US" sz="66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98981" y="1569573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Isosceles Triangle 44"/>
          <p:cNvSpPr/>
          <p:nvPr/>
        </p:nvSpPr>
        <p:spPr>
          <a:xfrm rot="16200000">
            <a:off x="569016" y="6951059"/>
            <a:ext cx="143688" cy="195643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603374" y="12192744"/>
            <a:ext cx="8226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</a:p>
        </p:txBody>
      </p:sp>
      <p:sp>
        <p:nvSpPr>
          <p:cNvPr id="47" name="Isosceles Triangle 44"/>
          <p:cNvSpPr/>
          <p:nvPr/>
        </p:nvSpPr>
        <p:spPr>
          <a:xfrm rot="16200000">
            <a:off x="926254" y="11807934"/>
            <a:ext cx="143688" cy="164221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27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31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32" name="Picture 5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35" name="Picture 10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6" name="Picture 11"/>
              <p:cNvPicPr>
                <a:picLocks noChangeAspect="1" noChangeArrowheads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Picture 13"/>
              <p:cNvPicPr>
                <a:picLocks noChangeAspect="1" noChangeArrowheads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8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8" name="TextBox 12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TextBox 12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7" name="Group 60"/>
          <p:cNvGrpSpPr/>
          <p:nvPr/>
        </p:nvGrpSpPr>
        <p:grpSpPr>
          <a:xfrm>
            <a:off x="632933" y="6705600"/>
            <a:ext cx="21901287" cy="907183"/>
            <a:chOff x="7459670" y="7086600"/>
            <a:chExt cx="21903822" cy="907288"/>
          </a:xfrm>
        </p:grpSpPr>
        <p:sp>
          <p:nvSpPr>
            <p:cNvPr id="158" name="Rectangle 157"/>
            <p:cNvSpPr/>
            <p:nvPr/>
          </p:nvSpPr>
          <p:spPr>
            <a:xfrm>
              <a:off x="9092456" y="7178185"/>
              <a:ext cx="20271036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ĐƯỜNG TRÒN CÓ TÂM VÀ BÁN KÍNH CHO TRƯỚC</a:t>
              </a:r>
            </a:p>
          </p:txBody>
        </p:sp>
        <p:grpSp>
          <p:nvGrpSpPr>
            <p:cNvPr id="159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16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61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62" name="Round Same Side Corner Rectangle 16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7879311" y="7688759"/>
                  <a:ext cx="66650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1.</a:t>
                  </a:r>
                </a:p>
              </p:txBody>
            </p:sp>
          </p:grpSp>
        </p:grpSp>
      </p:grpSp>
      <p:grpSp>
        <p:nvGrpSpPr>
          <p:cNvPr id="164" name="Group 60"/>
          <p:cNvGrpSpPr/>
          <p:nvPr/>
        </p:nvGrpSpPr>
        <p:grpSpPr>
          <a:xfrm>
            <a:off x="640858" y="8846418"/>
            <a:ext cx="4946325" cy="907182"/>
            <a:chOff x="7459670" y="7086600"/>
            <a:chExt cx="4946897" cy="907287"/>
          </a:xfrm>
        </p:grpSpPr>
        <p:sp>
          <p:nvSpPr>
            <p:cNvPr id="165" name="Rectangle 164"/>
            <p:cNvSpPr/>
            <p:nvPr/>
          </p:nvSpPr>
          <p:spPr>
            <a:xfrm>
              <a:off x="9092456" y="7178185"/>
              <a:ext cx="331411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XÉT</a:t>
              </a:r>
            </a:p>
          </p:txBody>
        </p:sp>
        <p:grpSp>
          <p:nvGrpSpPr>
            <p:cNvPr id="166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16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68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69" name="Round Same Side Corner Rectangle 16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7879311" y="7688759"/>
                  <a:ext cx="66650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2.</a:t>
                  </a:r>
                </a:p>
              </p:txBody>
            </p:sp>
          </p:grpSp>
        </p:grpSp>
      </p:grpSp>
      <p:grpSp>
        <p:nvGrpSpPr>
          <p:cNvPr id="171" name="Group 60"/>
          <p:cNvGrpSpPr/>
          <p:nvPr/>
        </p:nvGrpSpPr>
        <p:grpSpPr>
          <a:xfrm>
            <a:off x="611187" y="11056218"/>
            <a:ext cx="16486343" cy="907182"/>
            <a:chOff x="7459670" y="7086600"/>
            <a:chExt cx="16488253" cy="907287"/>
          </a:xfrm>
        </p:grpSpPr>
        <p:sp>
          <p:nvSpPr>
            <p:cNvPr id="172" name="Rectangle 171"/>
            <p:cNvSpPr/>
            <p:nvPr/>
          </p:nvSpPr>
          <p:spPr>
            <a:xfrm>
              <a:off x="9092456" y="7178185"/>
              <a:ext cx="1485546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TIẾP TUYẾN CỦA ĐƯỜNG TRÒN</a:t>
              </a:r>
            </a:p>
          </p:txBody>
        </p:sp>
        <p:grpSp>
          <p:nvGrpSpPr>
            <p:cNvPr id="173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17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75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76" name="Round Same Side Corner Rectangle 17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7879311" y="7688759"/>
                  <a:ext cx="66650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732740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577840" y="1393882"/>
            <a:ext cx="10959147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63586" y="2260443"/>
            <a:ext cx="22478999" cy="4292757"/>
            <a:chOff x="763587" y="2590800"/>
            <a:chExt cx="21868726" cy="3962400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763587" y="2603758"/>
              <a:ext cx="21868726" cy="3949442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763587" y="2590800"/>
              <a:ext cx="4572000" cy="1097280"/>
              <a:chOff x="534987" y="1597026"/>
              <a:chExt cx="4197167" cy="1227177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597026"/>
                <a:ext cx="3173467" cy="860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2/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582524" y="2438400"/>
                <a:ext cx="1694431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524" y="2438400"/>
                <a:ext cx="16944319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475" t="-16667" r="-50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71903" y="3200400"/>
                <a:ext cx="17237284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903" y="3200400"/>
                <a:ext cx="17237284" cy="3139321"/>
              </a:xfrm>
              <a:prstGeom prst="rect">
                <a:avLst/>
              </a:prstGeom>
              <a:blipFill rotWithShape="1">
                <a:blip r:embed="rId4"/>
                <a:stretch>
                  <a:fillRect l="-1450" b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Group 157"/>
          <p:cNvGrpSpPr/>
          <p:nvPr/>
        </p:nvGrpSpPr>
        <p:grpSpPr>
          <a:xfrm>
            <a:off x="853439" y="6885098"/>
            <a:ext cx="22389147" cy="6373701"/>
            <a:chOff x="853439" y="6885098"/>
            <a:chExt cx="22389147" cy="6373701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6885098"/>
              <a:ext cx="22389147" cy="63737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887349" y="6934200"/>
              <a:ext cx="4572000" cy="863419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47098" cy="738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87987" y="7009234"/>
                <a:ext cx="1749176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ên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7009234"/>
                <a:ext cx="17491761" cy="2123658"/>
              </a:xfrm>
              <a:prstGeom prst="rect">
                <a:avLst/>
              </a:prstGeom>
              <a:blipFill>
                <a:blip r:embed="rId8"/>
                <a:stretch>
                  <a:fillRect l="-1394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25133" y="10616934"/>
                <a:ext cx="103303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133" y="10616934"/>
                <a:ext cx="10330328" cy="769441"/>
              </a:xfrm>
              <a:prstGeom prst="rect">
                <a:avLst/>
              </a:prstGeom>
              <a:blipFill>
                <a:blip r:embed="rId9"/>
                <a:stretch>
                  <a:fillRect l="-2419" t="-17460" r="-141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59350" y="8901080"/>
                <a:ext cx="7600542" cy="1685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350" y="8901080"/>
                <a:ext cx="7600542" cy="1685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68683" y="11392343"/>
                <a:ext cx="6256008" cy="1361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683" y="11392343"/>
                <a:ext cx="6256008" cy="13619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682333" y="8901080"/>
                <a:ext cx="1622432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333" y="8901080"/>
                <a:ext cx="1622432" cy="14909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60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6263640" y="1371600"/>
            <a:ext cx="10959147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63586" y="2339918"/>
            <a:ext cx="22478999" cy="4213282"/>
            <a:chOff x="763587" y="2590800"/>
            <a:chExt cx="21868726" cy="3962400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763587" y="2603758"/>
              <a:ext cx="21868726" cy="3949442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763587" y="2590800"/>
              <a:ext cx="4572000" cy="1097280"/>
              <a:chOff x="534987" y="1597026"/>
              <a:chExt cx="4197167" cy="1227177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597026"/>
                <a:ext cx="3173467" cy="860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2/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582524" y="2438400"/>
                <a:ext cx="1694431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524" y="2438400"/>
                <a:ext cx="16944319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475" t="-16667" r="-50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289559" y="3200400"/>
                <a:ext cx="17237284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559" y="3200400"/>
                <a:ext cx="17237284" cy="3139321"/>
              </a:xfrm>
              <a:prstGeom prst="rect">
                <a:avLst/>
              </a:prstGeom>
              <a:blipFill rotWithShape="1">
                <a:blip r:embed="rId4"/>
                <a:stretch>
                  <a:fillRect l="-1450" b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Group 157"/>
          <p:cNvGrpSpPr/>
          <p:nvPr/>
        </p:nvGrpSpPr>
        <p:grpSpPr>
          <a:xfrm>
            <a:off x="853439" y="6885098"/>
            <a:ext cx="22389147" cy="6373701"/>
            <a:chOff x="853439" y="6885098"/>
            <a:chExt cx="22389147" cy="6373701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6885098"/>
              <a:ext cx="22389147" cy="63737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887349" y="6934200"/>
              <a:ext cx="4572000" cy="863419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47098" cy="738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16585" y="7104699"/>
                <a:ext cx="175260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585" y="7104699"/>
                <a:ext cx="17526000" cy="2123658"/>
              </a:xfrm>
              <a:prstGeom prst="rect">
                <a:avLst/>
              </a:prstGeom>
              <a:blipFill rotWithShape="1">
                <a:blip r:embed="rId5"/>
                <a:stretch>
                  <a:fillRect l="-1426" r="-487" b="-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098383" y="8298359"/>
                <a:ext cx="26286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383" y="8298359"/>
                <a:ext cx="2628604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82524" y="9610094"/>
                <a:ext cx="4916731" cy="1286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524" y="9610094"/>
                <a:ext cx="4916731" cy="1286506"/>
              </a:xfrm>
              <a:prstGeom prst="rect">
                <a:avLst/>
              </a:prstGeom>
              <a:blipFill rotWithShape="1">
                <a:blip r:embed="rId7"/>
                <a:stretch>
                  <a:fillRect l="-5087" b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389181" y="9296400"/>
                <a:ext cx="7976606" cy="1576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181" y="9296400"/>
                <a:ext cx="7976606" cy="15765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97793" y="11193959"/>
                <a:ext cx="104954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793" y="11193959"/>
                <a:ext cx="10495437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755" t="-16535" r="-1452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424901" y="12245433"/>
                <a:ext cx="659424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901" y="12245433"/>
                <a:ext cx="6594241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89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6339840" y="1594370"/>
            <a:ext cx="10959147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900747" y="2590800"/>
            <a:ext cx="22951440" cy="2858253"/>
            <a:chOff x="900747" y="2590800"/>
            <a:chExt cx="22951440" cy="2858253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900747" y="2600147"/>
              <a:ext cx="22951440" cy="284890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900747" y="2590800"/>
              <a:ext cx="4798358" cy="1097280"/>
              <a:chOff x="534987" y="1597026"/>
              <a:chExt cx="4197167" cy="1227177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597026"/>
                <a:ext cx="3173467" cy="860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3/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249153" y="2758134"/>
                <a:ext cx="137511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153" y="2758134"/>
                <a:ext cx="13751137" cy="769441"/>
              </a:xfrm>
              <a:prstGeom prst="rect">
                <a:avLst/>
              </a:prstGeom>
              <a:blipFill>
                <a:blip r:embed="rId3"/>
                <a:stretch>
                  <a:fillRect l="-1773" t="-16535" r="-931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310103" y="3733800"/>
                <a:ext cx="1723728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  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103" y="3733800"/>
                <a:ext cx="17237284" cy="769441"/>
              </a:xfrm>
              <a:prstGeom prst="rect">
                <a:avLst/>
              </a:prstGeom>
              <a:blipFill>
                <a:blip r:embed="rId4"/>
                <a:stretch>
                  <a:fillRect l="-1414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Group 157"/>
          <p:cNvGrpSpPr/>
          <p:nvPr/>
        </p:nvGrpSpPr>
        <p:grpSpPr>
          <a:xfrm>
            <a:off x="900747" y="5449053"/>
            <a:ext cx="22951440" cy="8114547"/>
            <a:chOff x="853439" y="6885098"/>
            <a:chExt cx="22389147" cy="6373701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6885098"/>
              <a:ext cx="22389147" cy="63737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887349" y="6934200"/>
              <a:ext cx="4572000" cy="863419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06745" cy="603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96450" y="5783759"/>
                <a:ext cx="1490486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 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ử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đườ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ò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450" y="5783759"/>
                <a:ext cx="14904863" cy="769441"/>
              </a:xfrm>
              <a:prstGeom prst="rect">
                <a:avLst/>
              </a:prstGeom>
              <a:blipFill>
                <a:blip r:embed="rId5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79307" y="6582706"/>
                <a:ext cx="763324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307" y="6582706"/>
                <a:ext cx="7633243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20987" y="7620000"/>
                <a:ext cx="349793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7" y="7620000"/>
                <a:ext cx="3497934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49178" y="7661285"/>
                <a:ext cx="917757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178" y="7661285"/>
                <a:ext cx="9177577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765587" y="7502604"/>
                <a:ext cx="655730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587" y="7502604"/>
                <a:ext cx="6557308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20987" y="8473526"/>
                <a:ext cx="36333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7" y="8473526"/>
                <a:ext cx="363330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445010" y="8458200"/>
                <a:ext cx="917757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10" y="8458200"/>
                <a:ext cx="9177577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156277" y="8473526"/>
                <a:ext cx="677211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277" y="8473526"/>
                <a:ext cx="677211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82787" y="9220200"/>
                <a:ext cx="1610760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87" y="9220200"/>
                <a:ext cx="16107609" cy="7847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7186980" y="9235526"/>
                <a:ext cx="64338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6980" y="9235526"/>
                <a:ext cx="643387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193114" y="10272154"/>
                <a:ext cx="5435847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𝟐𝟗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114" y="10272154"/>
                <a:ext cx="5435847" cy="22540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068481" y="11094744"/>
                <a:ext cx="98178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481" y="11094744"/>
                <a:ext cx="9817880" cy="769441"/>
              </a:xfrm>
              <a:prstGeom prst="rect">
                <a:avLst/>
              </a:prstGeom>
              <a:blipFill>
                <a:blip r:embed="rId16"/>
                <a:stretch>
                  <a:fillRect l="-2483" t="-16667" r="-161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7413875" y="10058400"/>
                <a:ext cx="3314112" cy="2665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3875" y="10058400"/>
                <a:ext cx="3314112" cy="26650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68481" y="12641759"/>
                <a:ext cx="104954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481" y="12641759"/>
                <a:ext cx="10495437" cy="769441"/>
              </a:xfrm>
              <a:prstGeom prst="rect">
                <a:avLst/>
              </a:prstGeom>
              <a:blipFill>
                <a:blip r:embed="rId18"/>
                <a:stretch>
                  <a:fillRect l="-2323" t="-17460" r="-139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473979" y="12637556"/>
                <a:ext cx="665380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79" y="12637556"/>
                <a:ext cx="6653808" cy="78476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6288878" y="4614161"/>
                <a:ext cx="90581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 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78" y="4614161"/>
                <a:ext cx="9058121" cy="769441"/>
              </a:xfrm>
              <a:prstGeom prst="rect">
                <a:avLst/>
              </a:prstGeom>
              <a:blipFill>
                <a:blip r:embed="rId20"/>
                <a:stretch>
                  <a:fillRect l="-275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464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" grpId="0"/>
      <p:bldP spid="2" grpId="0"/>
      <p:bldP spid="3" grpId="0"/>
      <p:bldP spid="4" grpId="0"/>
      <p:bldP spid="10" grpId="0"/>
      <p:bldP spid="12" grpId="0"/>
      <p:bldP spid="17" grpId="0"/>
      <p:bldP spid="20" grpId="0"/>
      <p:bldP spid="23" grpId="0"/>
      <p:bldP spid="28" grpId="0"/>
      <p:bldP spid="29" grpId="0"/>
      <p:bldP spid="31" grpId="0"/>
      <p:bldP spid="33" grpId="0"/>
      <p:bldP spid="34" grpId="0"/>
      <p:bldP spid="36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6035040" y="1594370"/>
            <a:ext cx="10959147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900747" y="2590800"/>
            <a:ext cx="22951440" cy="2858253"/>
            <a:chOff x="900747" y="2590800"/>
            <a:chExt cx="22951440" cy="2858253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900747" y="2600147"/>
              <a:ext cx="22951440" cy="284890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900747" y="2590800"/>
              <a:ext cx="4798358" cy="1097280"/>
              <a:chOff x="534987" y="1597026"/>
              <a:chExt cx="4197167" cy="1227177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597026"/>
                <a:ext cx="3173467" cy="860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3/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249153" y="2758134"/>
                <a:ext cx="137511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153" y="2758134"/>
                <a:ext cx="13751137" cy="769441"/>
              </a:xfrm>
              <a:prstGeom prst="rect">
                <a:avLst/>
              </a:prstGeom>
              <a:blipFill>
                <a:blip r:embed="rId3"/>
                <a:stretch>
                  <a:fillRect l="-1773" t="-16535" r="-931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310103" y="3733800"/>
                <a:ext cx="1723728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  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103" y="3733800"/>
                <a:ext cx="17237284" cy="769441"/>
              </a:xfrm>
              <a:prstGeom prst="rect">
                <a:avLst/>
              </a:prstGeom>
              <a:blipFill>
                <a:blip r:embed="rId4"/>
                <a:stretch>
                  <a:fillRect l="-1414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Group 157"/>
          <p:cNvGrpSpPr/>
          <p:nvPr/>
        </p:nvGrpSpPr>
        <p:grpSpPr>
          <a:xfrm>
            <a:off x="900747" y="5765939"/>
            <a:ext cx="22951440" cy="7797661"/>
            <a:chOff x="853439" y="6885098"/>
            <a:chExt cx="22389147" cy="6373701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6885098"/>
              <a:ext cx="22389147" cy="63737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887349" y="6934200"/>
              <a:ext cx="4572000" cy="863419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06745" cy="603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297043" y="7426405"/>
                <a:ext cx="161588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043" y="7426405"/>
                <a:ext cx="16158847" cy="769441"/>
              </a:xfrm>
              <a:prstGeom prst="rect">
                <a:avLst/>
              </a:prstGeom>
              <a:blipFill>
                <a:blip r:embed="rId5"/>
                <a:stretch>
                  <a:fillRect l="-1547" t="-16667" r="-52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785632" y="8739925"/>
                <a:ext cx="733027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𝟐𝟎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632" y="8739925"/>
                <a:ext cx="7330275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8878" y="4614161"/>
                <a:ext cx="90581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 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78" y="4614161"/>
                <a:ext cx="9058121" cy="769441"/>
              </a:xfrm>
              <a:prstGeom prst="rect">
                <a:avLst/>
              </a:prstGeom>
              <a:blipFill>
                <a:blip r:embed="rId7"/>
                <a:stretch>
                  <a:fillRect l="-275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267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16764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6339840" y="1393882"/>
            <a:ext cx="10959147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853439" y="2286000"/>
            <a:ext cx="22951440" cy="1748727"/>
            <a:chOff x="853439" y="2514600"/>
            <a:chExt cx="22951440" cy="1748727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853439" y="2596269"/>
              <a:ext cx="22951440" cy="1667058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853439" y="2514600"/>
              <a:ext cx="4572000" cy="1097280"/>
              <a:chOff x="534987" y="1597026"/>
              <a:chExt cx="4197167" cy="1470594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597026"/>
                <a:ext cx="3173467" cy="1470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4/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84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53439" y="4055920"/>
            <a:ext cx="22951440" cy="9323550"/>
            <a:chOff x="853439" y="4410854"/>
            <a:chExt cx="22951440" cy="8968615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4410854"/>
              <a:ext cx="22951440" cy="89686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915987" y="4479947"/>
              <a:ext cx="4572000" cy="914400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06745" cy="5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34289" y="2514600"/>
                <a:ext cx="17203498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Oy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89" y="2514600"/>
                <a:ext cx="17203498" cy="1541319"/>
              </a:xfrm>
              <a:prstGeom prst="rect">
                <a:avLst/>
              </a:prstGeom>
              <a:blipFill rotWithShape="1">
                <a:blip r:embed="rId3"/>
                <a:stretch>
                  <a:fillRect l="-106" t="-9127" r="-602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90158" y="4521402"/>
                <a:ext cx="12773048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158" y="4521402"/>
                <a:ext cx="12773048" cy="816827"/>
              </a:xfrm>
              <a:prstGeom prst="rect">
                <a:avLst/>
              </a:prstGeom>
              <a:blipFill>
                <a:blip r:embed="rId4"/>
                <a:stretch>
                  <a:fillRect l="-143" t="-17910" r="-1002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74815" y="5181600"/>
                <a:ext cx="1523464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15" y="5181600"/>
                <a:ext cx="15234641" cy="769441"/>
              </a:xfrm>
              <a:prstGeom prst="rect">
                <a:avLst/>
              </a:prstGeom>
              <a:blipFill>
                <a:blip r:embed="rId5"/>
                <a:stretch>
                  <a:fillRect l="-164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832387" y="5105400"/>
                <a:ext cx="40448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𝑶𝒙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2387" y="5105400"/>
                <a:ext cx="4044825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74815" y="5855095"/>
                <a:ext cx="153579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tiếp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15" y="5855095"/>
                <a:ext cx="15357972" cy="769441"/>
              </a:xfrm>
              <a:prstGeom prst="rect">
                <a:avLst/>
              </a:prstGeom>
              <a:blipFill>
                <a:blip r:embed="rId7"/>
                <a:stretch>
                  <a:fillRect l="-162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832387" y="5896447"/>
                <a:ext cx="40640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𝑶𝒚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2387" y="5896447"/>
                <a:ext cx="4064061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28569" y="6891475"/>
                <a:ext cx="41344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569" y="6891475"/>
                <a:ext cx="4134402" cy="769441"/>
              </a:xfrm>
              <a:prstGeom prst="rect">
                <a:avLst/>
              </a:prstGeom>
              <a:blipFill>
                <a:blip r:embed="rId9"/>
                <a:stretch>
                  <a:fillRect l="-589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93576" y="6553200"/>
                <a:ext cx="3157211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576" y="6553200"/>
                <a:ext cx="3157211" cy="1599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3975" y="8038702"/>
                <a:ext cx="2118721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975" y="8038702"/>
                <a:ext cx="21187211" cy="1446550"/>
              </a:xfrm>
              <a:prstGeom prst="rect">
                <a:avLst/>
              </a:prstGeom>
              <a:blipFill>
                <a:blip r:embed="rId11"/>
                <a:stretch>
                  <a:fillRect l="-1180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546387" y="8686800"/>
                <a:ext cx="46715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7" y="8686800"/>
                <a:ext cx="4671535" cy="769441"/>
              </a:xfrm>
              <a:prstGeom prst="rect">
                <a:avLst/>
              </a:prstGeom>
              <a:blipFill>
                <a:blip r:embed="rId12"/>
                <a:stretch>
                  <a:fillRect l="-5215" t="-16667" r="-430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052011" y="9486717"/>
                <a:ext cx="17151976" cy="833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011" y="9486717"/>
                <a:ext cx="17151976" cy="833241"/>
              </a:xfrm>
              <a:prstGeom prst="rect">
                <a:avLst/>
              </a:prstGeom>
              <a:blipFill>
                <a:blip r:embed="rId13"/>
                <a:stretch>
                  <a:fillRect l="-107" t="-15328" b="-25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19507" y="10517526"/>
                <a:ext cx="37393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07" y="10517526"/>
                <a:ext cx="3739357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84111" y="10623453"/>
                <a:ext cx="731937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11" y="10623453"/>
                <a:ext cx="7319375" cy="7847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459401" y="10617276"/>
                <a:ext cx="515692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9401" y="10617276"/>
                <a:ext cx="5156925" cy="7847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282012" y="10211844"/>
                <a:ext cx="2730811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012" y="10211844"/>
                <a:ext cx="2730811" cy="159915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370912" y="11652467"/>
            <a:ext cx="106923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a=5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3143146" y="11680858"/>
                <a:ext cx="659424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146" y="11680858"/>
                <a:ext cx="6594241" cy="78476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370912" y="12412133"/>
            <a:ext cx="10527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a=1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014473" y="12349359"/>
                <a:ext cx="6498061" cy="83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473" y="12349359"/>
                <a:ext cx="6498061" cy="833241"/>
              </a:xfrm>
              <a:prstGeom prst="rect">
                <a:avLst/>
              </a:prstGeom>
              <a:blipFill>
                <a:blip r:embed="rId19"/>
                <a:stretch>
                  <a:fillRect t="-16058" r="-2908" b="-25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08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167640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654040" y="1371600"/>
            <a:ext cx="10959147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853439" y="2286000"/>
            <a:ext cx="22951440" cy="1905000"/>
            <a:chOff x="853439" y="2514600"/>
            <a:chExt cx="22951440" cy="1748727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853439" y="2596269"/>
              <a:ext cx="22951440" cy="1667058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853439" y="2514600"/>
              <a:ext cx="4572000" cy="915655"/>
              <a:chOff x="534987" y="1597026"/>
              <a:chExt cx="4197167" cy="1227177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597026"/>
                <a:ext cx="3173467" cy="1031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5/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84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53439" y="4410854"/>
            <a:ext cx="22951440" cy="8968615"/>
            <a:chOff x="853439" y="4410854"/>
            <a:chExt cx="22951440" cy="8968615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4410854"/>
              <a:ext cx="22951440" cy="89686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915987" y="4479947"/>
              <a:ext cx="4572000" cy="914400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47098" cy="697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90158" y="4521402"/>
                <a:ext cx="12773048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158" y="4521402"/>
                <a:ext cx="12773048" cy="816827"/>
              </a:xfrm>
              <a:prstGeom prst="rect">
                <a:avLst/>
              </a:prstGeom>
              <a:blipFill>
                <a:blip r:embed="rId3"/>
                <a:stretch>
                  <a:fillRect l="-143" t="-17910" r="-1002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40387" y="5181600"/>
                <a:ext cx="12573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387" y="5181600"/>
                <a:ext cx="125730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93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832387" y="5105400"/>
                <a:ext cx="38444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𝑰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𝑶𝒙</m:t>
                          </m:r>
                        </m:e>
                      </m:d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2387" y="5105400"/>
                <a:ext cx="3844449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74815" y="5855095"/>
                <a:ext cx="153579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tiếp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15" y="5855095"/>
                <a:ext cx="15357972" cy="769441"/>
              </a:xfrm>
              <a:prstGeom prst="rect">
                <a:avLst/>
              </a:prstGeom>
              <a:blipFill>
                <a:blip r:embed="rId6"/>
                <a:stretch>
                  <a:fillRect l="-162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28569" y="6891475"/>
                <a:ext cx="41344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569" y="6891475"/>
                <a:ext cx="4134402" cy="769441"/>
              </a:xfrm>
              <a:prstGeom prst="rect">
                <a:avLst/>
              </a:prstGeom>
              <a:blipFill>
                <a:blip r:embed="rId8"/>
                <a:stretch>
                  <a:fillRect l="-589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93576" y="6553200"/>
                <a:ext cx="3157211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576" y="6553200"/>
                <a:ext cx="3157211" cy="15991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926503" y="2744450"/>
                <a:ext cx="17697083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503" y="2744450"/>
                <a:ext cx="17697083" cy="1446550"/>
              </a:xfrm>
              <a:prstGeom prst="rect">
                <a:avLst/>
              </a:prstGeom>
              <a:blipFill>
                <a:blip r:embed="rId10"/>
                <a:stretch>
                  <a:fillRect l="-1378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91467" y="7924800"/>
                <a:ext cx="31205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67" y="7924800"/>
                <a:ext cx="3120598" cy="769441"/>
              </a:xfrm>
              <a:prstGeom prst="rect">
                <a:avLst/>
              </a:prstGeom>
              <a:blipFill>
                <a:blip r:embed="rId11"/>
                <a:stretch>
                  <a:fillRect l="-781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35786" y="7940188"/>
                <a:ext cx="26542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786" y="7940188"/>
                <a:ext cx="2654253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54469" y="8694241"/>
                <a:ext cx="739260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69" y="8694241"/>
                <a:ext cx="7392601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057682" y="8694241"/>
                <a:ext cx="754610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682" y="8694241"/>
                <a:ext cx="7546105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346989" y="9457690"/>
            <a:ext cx="81467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704746" y="9502233"/>
                <a:ext cx="659424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746" y="9502233"/>
                <a:ext cx="6594241" cy="7847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19612" y="10273992"/>
                <a:ext cx="6820906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12" y="10273992"/>
                <a:ext cx="6820906" cy="816827"/>
              </a:xfrm>
              <a:prstGeom prst="rect">
                <a:avLst/>
              </a:prstGeom>
              <a:blipFill>
                <a:blip r:embed="rId16"/>
                <a:stretch>
                  <a:fillRect l="-179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454469" y="11049000"/>
                <a:ext cx="78141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69" y="11049000"/>
                <a:ext cx="7814190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057682" y="10939188"/>
                <a:ext cx="7454733" cy="1068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682" y="10939188"/>
                <a:ext cx="7454733" cy="10685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209531" y="11668339"/>
                <a:ext cx="16689655" cy="1338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31" y="11668339"/>
                <a:ext cx="16689655" cy="1338187"/>
              </a:xfrm>
              <a:prstGeom prst="rect">
                <a:avLst/>
              </a:prstGeom>
              <a:blipFill>
                <a:blip r:embed="rId19"/>
                <a:stretch>
                  <a:fillRect l="-73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7908587" y="5791200"/>
                <a:ext cx="38636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𝑰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𝑶𝒚</m:t>
                          </m:r>
                        </m:e>
                      </m:d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8587" y="5791200"/>
                <a:ext cx="3863686" cy="76944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508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60" grpId="0"/>
      <p:bldP spid="6" grpId="0"/>
      <p:bldP spid="11" grpId="0"/>
      <p:bldP spid="12" grpId="0"/>
      <p:bldP spid="20" grpId="0"/>
      <p:bldP spid="25" grpId="0"/>
      <p:bldP spid="26" grpId="0"/>
      <p:bldP spid="30" grpId="0"/>
      <p:bldP spid="31" grpId="0"/>
      <p:bldP spid="32" grpId="0"/>
      <p:bldP spid="33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6644640" y="1594370"/>
            <a:ext cx="10959147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63585" y="2590800"/>
            <a:ext cx="23134320" cy="3962400"/>
            <a:chOff x="763587" y="2590800"/>
            <a:chExt cx="21868726" cy="3962400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763587" y="2603758"/>
              <a:ext cx="21868726" cy="3949442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763587" y="2590800"/>
              <a:ext cx="4572000" cy="1097280"/>
              <a:chOff x="534987" y="1597026"/>
              <a:chExt cx="4197167" cy="1227177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597026"/>
                <a:ext cx="3173467" cy="860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6/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84</a:t>
                </a: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763585" y="6885098"/>
            <a:ext cx="23134320" cy="6373701"/>
            <a:chOff x="853439" y="6885098"/>
            <a:chExt cx="22389147" cy="6373701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6885098"/>
              <a:ext cx="22389147" cy="63737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887349" y="6934200"/>
              <a:ext cx="4572000" cy="863419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47098" cy="738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30184" y="2582684"/>
                <a:ext cx="22677120" cy="3982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84" y="2582684"/>
                <a:ext cx="22677120" cy="3982822"/>
              </a:xfrm>
              <a:prstGeom prst="rect">
                <a:avLst/>
              </a:prstGeom>
              <a:blipFill>
                <a:blip r:embed="rId3"/>
                <a:stretch>
                  <a:fillRect l="-1102" t="-3369" b="-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2668" y="7696200"/>
                <a:ext cx="8741945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68" y="7696200"/>
                <a:ext cx="8741945" cy="2254015"/>
              </a:xfrm>
              <a:prstGeom prst="rect">
                <a:avLst/>
              </a:prstGeom>
              <a:blipFill>
                <a:blip r:embed="rId4"/>
                <a:stretch>
                  <a:fillRect l="-2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613462" y="8413928"/>
                <a:ext cx="462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62" y="8413928"/>
                <a:ext cx="4623125" cy="769441"/>
              </a:xfrm>
              <a:prstGeom prst="rect">
                <a:avLst/>
              </a:prstGeom>
              <a:blipFill>
                <a:blip r:embed="rId5"/>
                <a:stretch>
                  <a:fillRect t="-16667" r="-448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803678" y="8305800"/>
                <a:ext cx="10277109" cy="912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678" y="8305800"/>
                <a:ext cx="10277109" cy="912237"/>
              </a:xfrm>
              <a:prstGeom prst="rect">
                <a:avLst/>
              </a:prstGeom>
              <a:blipFill>
                <a:blip r:embed="rId6"/>
                <a:stretch>
                  <a:fillRect l="-2372" t="-1342" r="-1483" b="-28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2187" y="9601200"/>
                <a:ext cx="1278134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b.Thay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9601200"/>
                <a:ext cx="12781344" cy="1107996"/>
              </a:xfrm>
              <a:prstGeom prst="rect">
                <a:avLst/>
              </a:prstGeom>
              <a:blipFill>
                <a:blip r:embed="rId7"/>
                <a:stretch>
                  <a:fillRect l="-1956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651278" y="9829800"/>
                <a:ext cx="1012860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(Đ)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1278" y="9829800"/>
                <a:ext cx="10128607" cy="784767"/>
              </a:xfrm>
              <a:prstGeom prst="rect">
                <a:avLst/>
              </a:prstGeom>
              <a:blipFill>
                <a:blip r:embed="rId8"/>
                <a:stretch>
                  <a:fillRect t="-15625" r="-1504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7387" y="10498407"/>
                <a:ext cx="910082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7" y="10498407"/>
                <a:ext cx="9100825" cy="1107996"/>
              </a:xfrm>
              <a:prstGeom prst="rect">
                <a:avLst/>
              </a:prstGeom>
              <a:blipFill>
                <a:blip r:embed="rId9"/>
                <a:stretch>
                  <a:fillRect r="-1808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05415" y="11429480"/>
                <a:ext cx="20288911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15" y="11429480"/>
                <a:ext cx="20288911" cy="853567"/>
              </a:xfrm>
              <a:prstGeom prst="rect">
                <a:avLst/>
              </a:prstGeom>
              <a:blipFill>
                <a:blip r:embed="rId10"/>
                <a:stretch>
                  <a:fillRect l="-1202" t="-6429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05415" y="12238631"/>
                <a:ext cx="1129373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15" y="12238631"/>
                <a:ext cx="11293733" cy="769441"/>
              </a:xfrm>
              <a:prstGeom prst="rect">
                <a:avLst/>
              </a:prstGeom>
              <a:blipFill>
                <a:blip r:embed="rId11"/>
                <a:stretch>
                  <a:fillRect l="-2159" t="-17460" r="-129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919271" y="12271634"/>
                <a:ext cx="120853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9271" y="12271634"/>
                <a:ext cx="1208531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51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0" grpId="0"/>
      <p:bldP spid="12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6035040" y="1594370"/>
            <a:ext cx="10959147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63585" y="2590800"/>
            <a:ext cx="23134320" cy="3962400"/>
            <a:chOff x="763587" y="2590800"/>
            <a:chExt cx="21868726" cy="3962400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763587" y="2603758"/>
              <a:ext cx="21868726" cy="3949442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763587" y="2590800"/>
              <a:ext cx="4572000" cy="1097280"/>
              <a:chOff x="534987" y="1597026"/>
              <a:chExt cx="4197167" cy="1227177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597026"/>
                <a:ext cx="3173467" cy="860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6/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84</a:t>
                </a: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763585" y="6885098"/>
            <a:ext cx="23134320" cy="6373701"/>
            <a:chOff x="853439" y="6885098"/>
            <a:chExt cx="22389147" cy="6373701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6885098"/>
              <a:ext cx="22389147" cy="63737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887349" y="6934200"/>
              <a:ext cx="4572000" cy="863419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47098" cy="738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30184" y="2582684"/>
                <a:ext cx="22677120" cy="3982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84" y="2582684"/>
                <a:ext cx="22677120" cy="3982822"/>
              </a:xfrm>
              <a:prstGeom prst="rect">
                <a:avLst/>
              </a:prstGeom>
              <a:blipFill>
                <a:blip r:embed="rId3"/>
                <a:stretch>
                  <a:fillRect l="-1102" t="-3369" b="-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22117" y="7002959"/>
                <a:ext cx="1405910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c.Đường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vtpt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117" y="7002959"/>
                <a:ext cx="14059105" cy="769441"/>
              </a:xfrm>
              <a:prstGeom prst="rect">
                <a:avLst/>
              </a:prstGeom>
              <a:blipFill>
                <a:blip r:embed="rId4"/>
                <a:stretch>
                  <a:fillRect l="-173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517385" y="7002959"/>
                <a:ext cx="42586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vtcp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7385" y="7002959"/>
                <a:ext cx="4258602" cy="769441"/>
              </a:xfrm>
              <a:prstGeom prst="rect">
                <a:avLst/>
              </a:prstGeom>
              <a:blipFill>
                <a:blip r:embed="rId5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73187" y="7879365"/>
                <a:ext cx="121542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7879365"/>
                <a:ext cx="12154289" cy="769441"/>
              </a:xfrm>
              <a:prstGeom prst="rect">
                <a:avLst/>
              </a:prstGeom>
              <a:blipFill>
                <a:blip r:embed="rId6"/>
                <a:stretch>
                  <a:fillRect l="-200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527476" y="7879365"/>
                <a:ext cx="73852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vtpt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7476" y="7879365"/>
                <a:ext cx="7385291" cy="769441"/>
              </a:xfrm>
              <a:prstGeom prst="rect">
                <a:avLst/>
              </a:prstGeom>
              <a:blipFill>
                <a:blip r:embed="rId7"/>
                <a:stretch>
                  <a:fillRect l="-330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30990" y="8754806"/>
                <a:ext cx="1123012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990" y="8754806"/>
                <a:ext cx="11230126" cy="769441"/>
              </a:xfrm>
              <a:prstGeom prst="rect">
                <a:avLst/>
              </a:prstGeom>
              <a:blipFill>
                <a:blip r:embed="rId8"/>
                <a:stretch>
                  <a:fillRect l="-222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91606" y="9503433"/>
                <a:ext cx="9240030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06" y="9503433"/>
                <a:ext cx="9240030" cy="1107996"/>
              </a:xfrm>
              <a:prstGeom prst="rect">
                <a:avLst/>
              </a:prstGeom>
              <a:blipFill>
                <a:blip r:embed="rId9"/>
                <a:stretch>
                  <a:fillRect r="-1781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28335" y="9677400"/>
                <a:ext cx="31796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335" y="9677400"/>
                <a:ext cx="317965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847499" y="9296400"/>
                <a:ext cx="6812249" cy="1690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7499" y="9296400"/>
                <a:ext cx="6812249" cy="16905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469116" y="9686016"/>
                <a:ext cx="41544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9116" y="9686016"/>
                <a:ext cx="4154471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6503964" y="10439400"/>
                <a:ext cx="7646517" cy="1235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e>
                          </m:eqAr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𝟐𝟗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3964" y="10439400"/>
                <a:ext cx="7646517" cy="12352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641203" y="12006136"/>
            <a:ext cx="11670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thỏa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248580" y="11963400"/>
                <a:ext cx="102226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𝟐𝟗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580" y="11963400"/>
                <a:ext cx="10222607" cy="769441"/>
              </a:xfrm>
              <a:prstGeom prst="rect">
                <a:avLst/>
              </a:prstGeom>
              <a:blipFill rotWithShape="1">
                <a:blip r:embed="rId14"/>
                <a:stretch>
                  <a:fillRect t="-16667" r="-1491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954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77638" y="6934200"/>
            <a:ext cx="21945600" cy="5410200"/>
            <a:chOff x="1366396" y="6324600"/>
            <a:chExt cx="22412876" cy="6399849"/>
          </a:xfrm>
        </p:grpSpPr>
        <p:sp>
          <p:nvSpPr>
            <p:cNvPr id="31" name="Rounded Rectangle 30"/>
            <p:cNvSpPr/>
            <p:nvPr/>
          </p:nvSpPr>
          <p:spPr>
            <a:xfrm>
              <a:off x="1368116" y="6384188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366396" y="6324600"/>
              <a:ext cx="3474720" cy="914400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13379" cy="841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177637" y="1706499"/>
            <a:ext cx="21945601" cy="4983861"/>
            <a:chOff x="1177637" y="2514600"/>
            <a:chExt cx="21945601" cy="4023360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995713"/>
              <a:ext cx="21945600" cy="354224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7" y="2514600"/>
              <a:ext cx="3474720" cy="914400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1"/>
                <a:ext cx="2078852" cy="82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905093" y="2667000"/>
                <a:ext cx="19870894" cy="4185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093" y="2667000"/>
                <a:ext cx="19870894" cy="4185633"/>
              </a:xfrm>
              <a:prstGeom prst="rect">
                <a:avLst/>
              </a:prstGeom>
              <a:blipFill rotWithShape="1">
                <a:blip r:embed="rId3"/>
                <a:stretch>
                  <a:fillRect l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017565" y="9053725"/>
                <a:ext cx="1828800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65" y="9053725"/>
                <a:ext cx="18288000" cy="1461875"/>
              </a:xfrm>
              <a:prstGeom prst="rect">
                <a:avLst/>
              </a:prstGeom>
              <a:blipFill rotWithShape="1">
                <a:blip r:embed="rId4"/>
                <a:stretch>
                  <a:fillRect l="-1333" t="-7917" b="-1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62015" y="7965346"/>
                <a:ext cx="17698115" cy="797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015" y="7965346"/>
                <a:ext cx="17698115" cy="7976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407428" y="10762874"/>
            <a:ext cx="2985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692501" y="14478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3484915" y="540779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0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11"/>
    </mc:Choice>
    <mc:Fallback xmlns="">
      <p:transition spd="slow" advTm="15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20" grpId="0"/>
      <p:bldP spid="38" grpId="0"/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77638" y="6386964"/>
            <a:ext cx="21945600" cy="6567036"/>
            <a:chOff x="1305304" y="6188921"/>
            <a:chExt cx="22412876" cy="6567036"/>
          </a:xfrm>
        </p:grpSpPr>
        <p:sp>
          <p:nvSpPr>
            <p:cNvPr id="31" name="Rounded Rectangle 30"/>
            <p:cNvSpPr/>
            <p:nvPr/>
          </p:nvSpPr>
          <p:spPr>
            <a:xfrm>
              <a:off x="1307024" y="6415696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305304" y="6188921"/>
              <a:ext cx="3474720" cy="914400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13379" cy="711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177638" y="2209800"/>
            <a:ext cx="21945600" cy="3182156"/>
            <a:chOff x="1177638" y="2514600"/>
            <a:chExt cx="22175897" cy="3182156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895122"/>
              <a:ext cx="22175897" cy="280163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8" y="2514600"/>
              <a:ext cx="3474720" cy="914400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1"/>
                <a:ext cx="2078852" cy="82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900852" y="3174436"/>
                <a:ext cx="18812882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852" y="3174436"/>
                <a:ext cx="18812882" cy="1461875"/>
              </a:xfrm>
              <a:prstGeom prst="rect">
                <a:avLst/>
              </a:prstGeom>
              <a:blipFill>
                <a:blip r:embed="rId3"/>
                <a:stretch>
                  <a:fillRect l="-1329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582987" y="9288959"/>
            <a:ext cx="1828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I(5;0)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R=6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89069" y="11107933"/>
            <a:ext cx="2995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670021" y="7520103"/>
                <a:ext cx="717080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 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21" y="7520103"/>
                <a:ext cx="7170809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562724" y="7461112"/>
                <a:ext cx="487537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724" y="7461112"/>
                <a:ext cx="4875373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159101" y="16002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3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41775" y="4558293"/>
                <a:ext cx="19888200" cy="765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A. </a:t>
                </a:r>
                <a14:m>
                  <m:oMath xmlns:m="http://schemas.openxmlformats.org/officeDocument/2006/math">
                    <m:r>
                      <a:rPr lang="fr-FR" sz="4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        B.</a:t>
                </a:r>
                <a14:m>
                  <m:oMath xmlns:m="http://schemas.openxmlformats.org/officeDocument/2006/math">
                    <m:r>
                      <a:rPr lang="fr-FR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C.</a:t>
                </a:r>
                <a14:m>
                  <m:oMath xmlns:m="http://schemas.openxmlformats.org/officeDocument/2006/math">
                    <m:r>
                      <a:rPr lang="fr-FR" sz="4000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       D.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775" y="4558293"/>
                <a:ext cx="19888200" cy="765915"/>
              </a:xfrm>
              <a:prstGeom prst="rect">
                <a:avLst/>
              </a:prstGeom>
              <a:blipFill>
                <a:blip r:embed="rId8"/>
                <a:stretch>
                  <a:fillRect t="-8000" b="-3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4348233" y="43434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6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72"/>
    </mc:Choice>
    <mc:Fallback xmlns="">
      <p:transition spd="slow" advTm="87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20" grpId="0"/>
      <p:bldP spid="37" grpId="0"/>
      <p:bldP spid="2" grpId="0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595138" y="4034626"/>
            <a:ext cx="21868726" cy="952897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1700" y="3932749"/>
            <a:ext cx="186467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CÔNG THỨC TÍNH KHOẢNG CÁCH GIỮA HAI ĐIỂM: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11700" y="7145270"/>
            <a:ext cx="118982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707605" y="5326559"/>
            <a:ext cx="51880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6653277" y="7187715"/>
            <a:ext cx="13187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629361" y="9669959"/>
            <a:ext cx="118982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7171506" y="9602197"/>
            <a:ext cx="13187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73787" y="5252121"/>
                <a:ext cx="2688493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787" y="5252121"/>
                <a:ext cx="2688493" cy="11079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07587" y="5257800"/>
                <a:ext cx="277505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587" y="5257800"/>
                <a:ext cx="2775055" cy="11079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03187" y="5105400"/>
                <a:ext cx="8985280" cy="1327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187" y="5105400"/>
                <a:ext cx="8985280" cy="13276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654870" y="7165172"/>
                <a:ext cx="211109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4870" y="7165172"/>
                <a:ext cx="2111091" cy="11079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514830" y="7197804"/>
                <a:ext cx="246535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4830" y="7197804"/>
                <a:ext cx="2465355" cy="1107996"/>
              </a:xfrm>
              <a:prstGeom prst="rect">
                <a:avLst/>
              </a:prstGeom>
              <a:blipFill rotWithShape="1">
                <a:blip r:embed="rId7"/>
                <a:stretch>
                  <a:fillRect r="-9136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07387" y="8382000"/>
                <a:ext cx="8206797" cy="1327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387" y="8382000"/>
                <a:ext cx="8206797" cy="13276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173099" y="9822359"/>
                <a:ext cx="20004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3099" y="9822359"/>
                <a:ext cx="2000484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033059" y="9640129"/>
                <a:ext cx="2391617" cy="97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3059" y="9640129"/>
                <a:ext cx="2391617" cy="977704"/>
              </a:xfrm>
              <a:prstGeom prst="rect">
                <a:avLst/>
              </a:prstGeom>
              <a:blipFill rotWithShape="1">
                <a:blip r:embed="rId10"/>
                <a:stretch>
                  <a:fillRect r="-9415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231187" y="11047572"/>
                <a:ext cx="7114320" cy="1327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𝑰𝑴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87" y="11047572"/>
                <a:ext cx="7114320" cy="132760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1830387" y="3657600"/>
            <a:ext cx="2286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7" y="4038600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ounded Rectangle 59"/>
          <p:cNvSpPr/>
          <p:nvPr/>
        </p:nvSpPr>
        <p:spPr>
          <a:xfrm>
            <a:off x="1595138" y="1676400"/>
            <a:ext cx="21868726" cy="22563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287587" y="2057400"/>
            <a:ext cx="238918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009775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335587" y="2209800"/>
            <a:ext cx="17273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nhắc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giữa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4" name="Group 67">
            <a:extLst>
              <a:ext uri="{FF2B5EF4-FFF2-40B4-BE49-F238E27FC236}">
                <a16:creationId xmlns:a16="http://schemas.microsoft.com/office/drawing/2014/main" id="{55878E8C-C4E6-42FE-A962-17DC02E3F82E}"/>
              </a:ext>
            </a:extLst>
          </p:cNvPr>
          <p:cNvGrpSpPr/>
          <p:nvPr/>
        </p:nvGrpSpPr>
        <p:grpSpPr>
          <a:xfrm>
            <a:off x="1682180" y="7249268"/>
            <a:ext cx="3600000" cy="900000"/>
            <a:chOff x="1311958" y="3405486"/>
            <a:chExt cx="3579192" cy="940513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21272731-09E2-463C-B683-CC1923C021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F5E7933-9D14-47AB-9E65-F012198A2A5E}"/>
                </a:ext>
              </a:extLst>
            </p:cNvPr>
            <p:cNvSpPr txBox="1"/>
            <p:nvPr/>
          </p:nvSpPr>
          <p:spPr>
            <a:xfrm>
              <a:off x="2316645" y="3484582"/>
              <a:ext cx="2432363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</a:t>
              </a:r>
            </a:p>
          </p:txBody>
        </p:sp>
        <p:grpSp>
          <p:nvGrpSpPr>
            <p:cNvPr id="77" name="Group 70">
              <a:extLst>
                <a:ext uri="{FF2B5EF4-FFF2-40B4-BE49-F238E27FC236}">
                  <a16:creationId xmlns:a16="http://schemas.microsoft.com/office/drawing/2014/main" id="{6EE20872-3093-4676-BD94-D9BC9AC4EBB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3CF4746-3E63-4B63-BDAC-A5B078D35243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>
                <a:extLst>
                  <a:ext uri="{FF2B5EF4-FFF2-40B4-BE49-F238E27FC236}">
                    <a16:creationId xmlns:a16="http://schemas.microsoft.com/office/drawing/2014/main" id="{69B8EF01-0894-4069-A5E8-B723ACB606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id="{A938DC99-4036-4553-87BC-8BD91DD92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id="{4C125BD4-28A2-41F8-95C4-6EFAE94A20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>
                <a:extLst>
                  <a:ext uri="{FF2B5EF4-FFF2-40B4-BE49-F238E27FC236}">
                    <a16:creationId xmlns:a16="http://schemas.microsoft.com/office/drawing/2014/main" id="{D27DEA15-549E-4374-945D-FE65D56362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>
                <a:extLst>
                  <a:ext uri="{FF2B5EF4-FFF2-40B4-BE49-F238E27FC236}">
                    <a16:creationId xmlns:a16="http://schemas.microsoft.com/office/drawing/2014/main" id="{F2FBEA08-F0DC-4976-BE14-93AFEFDF1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>
                <a:extLst>
                  <a:ext uri="{FF2B5EF4-FFF2-40B4-BE49-F238E27FC236}">
                    <a16:creationId xmlns:a16="http://schemas.microsoft.com/office/drawing/2014/main" id="{25276A5D-7B7B-45B5-8162-052D046762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>
                <a:extLst>
                  <a:ext uri="{FF2B5EF4-FFF2-40B4-BE49-F238E27FC236}">
                    <a16:creationId xmlns:a16="http://schemas.microsoft.com/office/drawing/2014/main" id="{B564550F-46E2-4D58-A9A6-3EC4DD3996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9278D826-D408-482C-AE9C-59F1723BC9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>
                <a:extLst>
                  <a:ext uri="{FF2B5EF4-FFF2-40B4-BE49-F238E27FC236}">
                    <a16:creationId xmlns:a16="http://schemas.microsoft.com/office/drawing/2014/main" id="{BE3C4198-63A5-4249-9C76-840F73103A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>
                <a:extLst>
                  <a:ext uri="{FF2B5EF4-FFF2-40B4-BE49-F238E27FC236}">
                    <a16:creationId xmlns:a16="http://schemas.microsoft.com/office/drawing/2014/main" id="{3C52785B-26D7-43EC-BAA2-AB32F24DA7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>
                <a:extLst>
                  <a:ext uri="{FF2B5EF4-FFF2-40B4-BE49-F238E27FC236}">
                    <a16:creationId xmlns:a16="http://schemas.microsoft.com/office/drawing/2014/main" id="{4B1985BD-2A94-4B22-9CCB-96C64CC55B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>
                <a:extLst>
                  <a:ext uri="{FF2B5EF4-FFF2-40B4-BE49-F238E27FC236}">
                    <a16:creationId xmlns:a16="http://schemas.microsoft.com/office/drawing/2014/main" id="{4DF39DF1-68B7-4308-8442-4AFC4F4379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>
                <a:extLst>
                  <a:ext uri="{FF2B5EF4-FFF2-40B4-BE49-F238E27FC236}">
                    <a16:creationId xmlns:a16="http://schemas.microsoft.com/office/drawing/2014/main" id="{87457FE6-F0F8-4AF7-B7F8-963C4C46E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>
                <a:extLst>
                  <a:ext uri="{FF2B5EF4-FFF2-40B4-BE49-F238E27FC236}">
                    <a16:creationId xmlns:a16="http://schemas.microsoft.com/office/drawing/2014/main" id="{6D37263A-DDE3-410C-8931-76D4949D1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>
                <a:extLst>
                  <a:ext uri="{FF2B5EF4-FFF2-40B4-BE49-F238E27FC236}">
                    <a16:creationId xmlns:a16="http://schemas.microsoft.com/office/drawing/2014/main" id="{86C0C585-DD10-43A1-BD39-6CDE8B2C8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>
                <a:extLst>
                  <a:ext uri="{FF2B5EF4-FFF2-40B4-BE49-F238E27FC236}">
                    <a16:creationId xmlns:a16="http://schemas.microsoft.com/office/drawing/2014/main" id="{AE3B9E44-44DC-4219-9FEB-1C1978215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id="{9236846C-AF74-488C-AB59-9F7834A30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id="{1FFA1FE9-503A-42B2-9BD5-1F753403B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C20782EE-1D54-4129-9048-7F7F8744B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3F3DD4BE-9951-497D-9F91-C25474C64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id="{5B9A08B5-DB80-4F53-8335-22AB7494D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id="{8A64D086-DA79-4560-8F2E-F32FF3109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id="{10A47052-07AD-4422-9B55-661504183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>
                <a:extLst>
                  <a:ext uri="{FF2B5EF4-FFF2-40B4-BE49-F238E27FC236}">
                    <a16:creationId xmlns:a16="http://schemas.microsoft.com/office/drawing/2014/main" id="{9A8193B5-B3DD-4D09-8AED-7D0D43EEB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14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" grpId="0"/>
      <p:bldP spid="61" grpId="0"/>
      <p:bldP spid="64" grpId="0"/>
      <p:bldP spid="67" grpId="0"/>
      <p:bldP spid="69" grpId="0"/>
      <p:bldP spid="71" grpId="0"/>
      <p:bldP spid="2" grpId="0"/>
      <p:bldP spid="3" grpId="0"/>
      <p:bldP spid="4" grpId="0"/>
      <p:bldP spid="7" grpId="0"/>
      <p:bldP spid="8" grpId="0"/>
      <p:bldP spid="9" grpId="0"/>
      <p:bldP spid="12" grpId="0"/>
      <p:bldP spid="13" grpId="0"/>
      <p:bldP spid="14" grpId="0"/>
      <p:bldP spid="60" grpId="0" animBg="1"/>
      <p:bldP spid="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63587" y="1947182"/>
            <a:ext cx="22677120" cy="4378822"/>
            <a:chOff x="1177638" y="2514600"/>
            <a:chExt cx="23209537" cy="3684875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958478"/>
              <a:ext cx="23209537" cy="32409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8" y="2514600"/>
              <a:ext cx="3474720" cy="914400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1"/>
                <a:ext cx="2105564" cy="82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4" name="Group 23"/>
          <p:cNvGrpSpPr/>
          <p:nvPr/>
        </p:nvGrpSpPr>
        <p:grpSpPr>
          <a:xfrm>
            <a:off x="763587" y="6832128"/>
            <a:ext cx="22677120" cy="6350472"/>
            <a:chOff x="1177638" y="7086600"/>
            <a:chExt cx="22677120" cy="6350472"/>
          </a:xfrm>
        </p:grpSpPr>
        <p:sp>
          <p:nvSpPr>
            <p:cNvPr id="31" name="Rounded Rectangle 30"/>
            <p:cNvSpPr/>
            <p:nvPr/>
          </p:nvSpPr>
          <p:spPr>
            <a:xfrm>
              <a:off x="1179378" y="7096811"/>
              <a:ext cx="22675380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177638" y="7086600"/>
              <a:ext cx="3474720" cy="914400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167234" cy="711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3408" y="11800331"/>
            <a:ext cx="3036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961971" y="7550635"/>
                <a:ext cx="14196387" cy="146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971" y="7550635"/>
                <a:ext cx="14196387" cy="14618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757426" y="9412651"/>
                <a:ext cx="1797056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426" y="9412651"/>
                <a:ext cx="17970561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4327187" y="10309987"/>
                <a:ext cx="647940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187" y="10309987"/>
                <a:ext cx="6479401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344987" y="2514600"/>
                <a:ext cx="19506120" cy="3224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indent="-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𝟏𝟗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		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7" y="2514600"/>
                <a:ext cx="19506120" cy="3224665"/>
              </a:xfrm>
              <a:prstGeom prst="rect">
                <a:avLst/>
              </a:prstGeom>
              <a:blipFill>
                <a:blip r:embed="rId8"/>
                <a:stretch>
                  <a:fillRect l="-1281" t="-3220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3009375" y="4835567"/>
            <a:ext cx="1088672" cy="10805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4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768701" y="13716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15929" y="11338457"/>
                <a:ext cx="6607258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tabLst>
                    <a:tab pos="359981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929" y="11338457"/>
                <a:ext cx="6607258" cy="871008"/>
              </a:xfrm>
              <a:prstGeom prst="rect">
                <a:avLst/>
              </a:prstGeom>
              <a:blipFill>
                <a:blip r:embed="rId9"/>
                <a:stretch>
                  <a:fillRect t="-11888" r="-2860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436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26"/>
    </mc:Choice>
    <mc:Fallback xmlns="">
      <p:transition spd="slow" advTm="149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/>
      <p:bldP spid="40" grpId="0"/>
      <p:bldP spid="43" grpId="0"/>
      <p:bldP spid="22" grpId="0"/>
      <p:bldP spid="37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78364" y="6553200"/>
            <a:ext cx="21945600" cy="6400800"/>
            <a:chOff x="1439311" y="6477000"/>
            <a:chExt cx="22412876" cy="6400800"/>
          </a:xfrm>
        </p:grpSpPr>
        <p:sp>
          <p:nvSpPr>
            <p:cNvPr id="31" name="Rounded Rectangle 30"/>
            <p:cNvSpPr/>
            <p:nvPr/>
          </p:nvSpPr>
          <p:spPr>
            <a:xfrm>
              <a:off x="1441031" y="6537539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439311" y="6477000"/>
              <a:ext cx="3474720" cy="914400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167234" cy="711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178364" y="1981200"/>
            <a:ext cx="21945600" cy="4114800"/>
            <a:chOff x="1178364" y="2685244"/>
            <a:chExt cx="21945600" cy="3566160"/>
          </a:xfrm>
        </p:grpSpPr>
        <p:sp>
          <p:nvSpPr>
            <p:cNvPr id="7" name="Rounded Rectangle 6"/>
            <p:cNvSpPr/>
            <p:nvPr/>
          </p:nvSpPr>
          <p:spPr>
            <a:xfrm>
              <a:off x="1182238" y="3111685"/>
              <a:ext cx="21941726" cy="313971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8364" y="2685244"/>
              <a:ext cx="3474720" cy="914400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1"/>
                <a:ext cx="2057693" cy="82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26898" y="2514600"/>
                <a:ext cx="18812882" cy="3362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 ;−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𝟐𝟔</m:t>
                        </m:r>
                      </m:e>
                    </m:ra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b="1" i="1">
                                <a:latin typeface="Cambria Math" panose="02040503050406030204" pitchFamily="18" charset="0"/>
                              </a:rPr>
                              <m:t>𝟐𝟔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98" y="2514600"/>
                <a:ext cx="18812882" cy="3362011"/>
              </a:xfrm>
              <a:prstGeom prst="rect">
                <a:avLst/>
              </a:prstGeom>
              <a:blipFill rotWithShape="1">
                <a:blip r:embed="rId3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001260" y="8924397"/>
            <a:ext cx="1828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999673" y="8945470"/>
                <a:ext cx="24300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673" y="8945470"/>
                <a:ext cx="243004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317613" y="10591800"/>
            <a:ext cx="2985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56599" y="7549597"/>
                <a:ext cx="20420975" cy="847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99" y="7549597"/>
                <a:ext cx="20420975" cy="847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-836613" y="8627049"/>
                <a:ext cx="18288000" cy="1690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6613" y="8627049"/>
                <a:ext cx="18288000" cy="16905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922459" y="8640576"/>
                <a:ext cx="2895600" cy="149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𝟐𝟔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459" y="8640576"/>
                <a:ext cx="2895600" cy="14909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7225901" y="13716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3412787" y="485416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7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38"/>
    </mc:Choice>
    <mc:Fallback xmlns="">
      <p:transition spd="slow" advTm="104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20" grpId="0"/>
      <p:bldP spid="38" grpId="0"/>
      <p:bldP spid="42" grpId="0"/>
      <p:bldP spid="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222375" y="5925264"/>
            <a:ext cx="22402800" cy="6567036"/>
            <a:chOff x="1179225" y="6288537"/>
            <a:chExt cx="22412876" cy="6567036"/>
          </a:xfrm>
        </p:grpSpPr>
        <p:sp>
          <p:nvSpPr>
            <p:cNvPr id="31" name="Rounded Rectangle 30"/>
            <p:cNvSpPr/>
            <p:nvPr/>
          </p:nvSpPr>
          <p:spPr>
            <a:xfrm>
              <a:off x="1180945" y="6515312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179225" y="6288537"/>
              <a:ext cx="3474720" cy="914400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167234" cy="711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177637" y="1922507"/>
            <a:ext cx="22402800" cy="3774249"/>
            <a:chOff x="1177638" y="2491132"/>
            <a:chExt cx="22175897" cy="3205624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895122"/>
              <a:ext cx="22175897" cy="280163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8" y="2491132"/>
              <a:ext cx="3474720" cy="914400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1"/>
                <a:ext cx="2057263" cy="82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86905" y="2438400"/>
                <a:ext cx="18812882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905" y="2438400"/>
                <a:ext cx="18812882" cy="2800767"/>
              </a:xfrm>
              <a:prstGeom prst="rect">
                <a:avLst/>
              </a:prstGeom>
              <a:blipFill rotWithShape="1">
                <a:blip r:embed="rId4"/>
                <a:stretch>
                  <a:fillRect l="-1329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740945" y="8977556"/>
                <a:ext cx="1566266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945" y="8977556"/>
                <a:ext cx="15662663" cy="769441"/>
              </a:xfrm>
              <a:prstGeom prst="rect">
                <a:avLst/>
              </a:prstGeom>
              <a:blipFill>
                <a:blip r:embed="rId5"/>
                <a:stretch>
                  <a:fillRect l="-159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1969154" y="11270159"/>
            <a:ext cx="2985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37633" y="6609669"/>
                <a:ext cx="17470424" cy="1509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3 đ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33" y="6609669"/>
                <a:ext cx="17470424" cy="1509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966813" y="8269011"/>
                <a:ext cx="6599374" cy="2254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813" y="8269011"/>
                <a:ext cx="6599374" cy="2254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0677942" y="8907959"/>
            <a:ext cx="812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753588" y="10301483"/>
                <a:ext cx="11727378" cy="952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88" y="10301483"/>
                <a:ext cx="11727378" cy="952120"/>
              </a:xfrm>
              <a:prstGeom prst="rect">
                <a:avLst/>
              </a:prstGeom>
              <a:blipFill>
                <a:blip r:embed="rId8"/>
                <a:stretch>
                  <a:fillRect l="-2132" t="-4487" r="-1144" b="-19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2E569EE-AC1D-4DFA-B3D4-907F631E9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714097"/>
              </p:ext>
            </p:extLst>
          </p:nvPr>
        </p:nvGraphicFramePr>
        <p:xfrm>
          <a:off x="4514850" y="3209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4850" y="32099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E46448F-607D-48F8-9DDD-A28D1B0E2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527863"/>
              </p:ext>
            </p:extLst>
          </p:nvPr>
        </p:nvGraphicFramePr>
        <p:xfrm>
          <a:off x="4514850" y="3209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4850" y="32099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EB87334-4203-4A09-8129-C0C7E11C5BBD}"/>
                  </a:ext>
                </a:extLst>
              </p:cNvPr>
              <p:cNvSpPr/>
              <p:nvPr/>
            </p:nvSpPr>
            <p:spPr>
              <a:xfrm>
                <a:off x="21263673" y="8479873"/>
                <a:ext cx="2109680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EB87334-4203-4A09-8129-C0C7E11C5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3673" y="8479873"/>
                <a:ext cx="2109680" cy="22540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7073501" y="13716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3086115" y="44958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6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83"/>
    </mc:Choice>
    <mc:Fallback xmlns="">
      <p:transition spd="slow" advTm="133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20" grpId="0"/>
      <p:bldP spid="38" grpId="0"/>
      <p:bldP spid="22" grpId="0"/>
      <p:bldP spid="23" grpId="0"/>
      <p:bldP spid="28" grpId="0"/>
      <p:bldP spid="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222375" y="5925264"/>
            <a:ext cx="22402800" cy="6567036"/>
            <a:chOff x="1179225" y="6288537"/>
            <a:chExt cx="22412876" cy="6567036"/>
          </a:xfrm>
        </p:grpSpPr>
        <p:sp>
          <p:nvSpPr>
            <p:cNvPr id="31" name="Rounded Rectangle 30"/>
            <p:cNvSpPr/>
            <p:nvPr/>
          </p:nvSpPr>
          <p:spPr>
            <a:xfrm>
              <a:off x="1180945" y="6515312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179225" y="6288537"/>
              <a:ext cx="3474720" cy="914400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168208" cy="711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177637" y="1828800"/>
            <a:ext cx="22402800" cy="3205624"/>
            <a:chOff x="1177638" y="2491132"/>
            <a:chExt cx="22175897" cy="3205624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895122"/>
              <a:ext cx="22175897" cy="280163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8" y="2491132"/>
              <a:ext cx="3474720" cy="914400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1"/>
                <a:ext cx="2036426" cy="82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34505" y="2133600"/>
                <a:ext cx="18812882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505" y="2133600"/>
                <a:ext cx="18812882" cy="2800767"/>
              </a:xfrm>
              <a:prstGeom prst="rect">
                <a:avLst/>
              </a:prstGeom>
              <a:blipFill rotWithShape="1">
                <a:blip r:embed="rId4"/>
                <a:stretch>
                  <a:fillRect l="-1329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2E569EE-AC1D-4DFA-B3D4-907F631E9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931854"/>
              </p:ext>
            </p:extLst>
          </p:nvPr>
        </p:nvGraphicFramePr>
        <p:xfrm>
          <a:off x="4514850" y="3209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2099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E46448F-607D-48F8-9DDD-A28D1B0E2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112241"/>
              </p:ext>
            </p:extLst>
          </p:nvPr>
        </p:nvGraphicFramePr>
        <p:xfrm>
          <a:off x="4514850" y="3209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2099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7073501" y="1295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2933715" y="40386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444445" y="9071598"/>
                <a:ext cx="4175723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𝑰𝑩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𝑰𝑪</m:t>
                              </m:r>
                            </m:e>
                          </m:eqAr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445" y="9071598"/>
                <a:ext cx="4175723" cy="1602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3014390" y="7322063"/>
                <a:ext cx="13771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ử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â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đườ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ò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ỏ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đề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90" y="7322063"/>
                <a:ext cx="13771462" cy="769441"/>
              </a:xfrm>
              <a:prstGeom prst="rect">
                <a:avLst/>
              </a:prstGeom>
              <a:blipFill>
                <a:blip r:embed="rId9"/>
                <a:stretch>
                  <a:fillRect t="-16667" r="-84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977877" y="8152129"/>
                <a:ext cx="1167505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𝐪𝐮𝐚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77" y="8152129"/>
                <a:ext cx="11675056" cy="769441"/>
              </a:xfrm>
              <a:prstGeom prst="rect">
                <a:avLst/>
              </a:prstGeom>
              <a:blipFill>
                <a:blip r:embed="rId10"/>
                <a:stretch>
                  <a:fillRect t="-16535" r="-1148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708603" y="8929707"/>
                <a:ext cx="12542974" cy="1850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vi-VN" sz="4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603" y="8929707"/>
                <a:ext cx="12542974" cy="18509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6290980" y="9048201"/>
                <a:ext cx="2532007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0980" y="9048201"/>
                <a:ext cx="2532007" cy="1602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871933" y="6256547"/>
            <a:ext cx="3496470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64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83"/>
    </mc:Choice>
    <mc:Fallback xmlns="">
      <p:transition spd="slow" advTm="133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77637" y="7254240"/>
            <a:ext cx="22175898" cy="5852160"/>
            <a:chOff x="1439311" y="6310764"/>
            <a:chExt cx="22412876" cy="6567036"/>
          </a:xfrm>
        </p:grpSpPr>
        <p:sp>
          <p:nvSpPr>
            <p:cNvPr id="31" name="Rounded Rectangle 30"/>
            <p:cNvSpPr/>
            <p:nvPr/>
          </p:nvSpPr>
          <p:spPr>
            <a:xfrm>
              <a:off x="1441031" y="6537539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439311" y="6310764"/>
              <a:ext cx="3474720" cy="914400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167234" cy="711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177638" y="1981200"/>
            <a:ext cx="22175897" cy="4572000"/>
            <a:chOff x="1177638" y="2362200"/>
            <a:chExt cx="22175897" cy="4572000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732815"/>
              <a:ext cx="22175897" cy="420138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220787" y="2362200"/>
              <a:ext cx="3474720" cy="914400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057263" cy="748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95137" y="2743200"/>
                <a:ext cx="1881288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137" y="2743200"/>
                <a:ext cx="18812882" cy="1446550"/>
              </a:xfrm>
              <a:prstGeom prst="rect">
                <a:avLst/>
              </a:prstGeom>
              <a:blipFill>
                <a:blip r:embed="rId3"/>
                <a:stretch>
                  <a:fillRect l="-129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171879" y="9864533"/>
                <a:ext cx="822053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879" y="9864533"/>
                <a:ext cx="8220533" cy="769441"/>
              </a:xfrm>
              <a:prstGeom prst="rect">
                <a:avLst/>
              </a:prstGeom>
              <a:blipFill>
                <a:blip r:embed="rId4"/>
                <a:stretch>
                  <a:fillRect l="-964" t="-16667" r="-274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4798883" y="11117759"/>
            <a:ext cx="2995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18780" y="8254649"/>
                <a:ext cx="38028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80" y="8254649"/>
                <a:ext cx="380283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586226" y="7873559"/>
                <a:ext cx="11349662" cy="1666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.(−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+(−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226" y="7873559"/>
                <a:ext cx="11349662" cy="16661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818237" y="9849207"/>
                <a:ext cx="660495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237" y="9849207"/>
                <a:ext cx="6604950" cy="784767"/>
              </a:xfrm>
              <a:prstGeom prst="rect">
                <a:avLst/>
              </a:prstGeom>
              <a:blipFill>
                <a:blip r:embed="rId7"/>
                <a:stretch>
                  <a:fillRect t="-15625" r="-2770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7302101" y="13716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8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3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39333" y="4365137"/>
                <a:ext cx="17769854" cy="1966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UcPeriod"/>
                </a:pP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33" y="4365137"/>
                <a:ext cx="17769854" cy="1966820"/>
              </a:xfrm>
              <a:prstGeom prst="rect">
                <a:avLst/>
              </a:prstGeom>
              <a:blipFill>
                <a:blip r:embed="rId8"/>
                <a:stretch>
                  <a:fillRect l="-1201" t="-526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3392412" y="428272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2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08"/>
    </mc:Choice>
    <mc:Fallback xmlns="">
      <p:transition spd="slow" advTm="86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20" grpId="0"/>
      <p:bldP spid="42" grpId="0"/>
      <p:bldP spid="22" grpId="0"/>
      <p:bldP spid="26" grpId="0"/>
      <p:bldP spid="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905993" y="6453286"/>
            <a:ext cx="22492406" cy="6216248"/>
            <a:chOff x="905993" y="7291486"/>
            <a:chExt cx="22492406" cy="6216248"/>
          </a:xfrm>
        </p:grpSpPr>
        <p:sp>
          <p:nvSpPr>
            <p:cNvPr id="31" name="Rounded Rectangle 30"/>
            <p:cNvSpPr/>
            <p:nvPr/>
          </p:nvSpPr>
          <p:spPr>
            <a:xfrm>
              <a:off x="907719" y="7506147"/>
              <a:ext cx="22490680" cy="600158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905993" y="7291486"/>
              <a:ext cx="3474720" cy="914400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167234" cy="711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905993" y="1977778"/>
            <a:ext cx="22492406" cy="3508622"/>
            <a:chOff x="905993" y="3505200"/>
            <a:chExt cx="22492406" cy="3508622"/>
          </a:xfrm>
        </p:grpSpPr>
        <p:sp>
          <p:nvSpPr>
            <p:cNvPr id="7" name="Rounded Rectangle 6"/>
            <p:cNvSpPr/>
            <p:nvPr/>
          </p:nvSpPr>
          <p:spPr>
            <a:xfrm>
              <a:off x="918025" y="3813423"/>
              <a:ext cx="22480374" cy="320039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905993" y="3505200"/>
              <a:ext cx="3474720" cy="914400"/>
              <a:chOff x="1175570" y="1834705"/>
              <a:chExt cx="3346620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718676" cy="82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82105" y="2438400"/>
                <a:ext cx="18812882" cy="2879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105" y="2438400"/>
                <a:ext cx="18812882" cy="2879763"/>
              </a:xfrm>
              <a:prstGeom prst="rect">
                <a:avLst/>
              </a:prstGeom>
              <a:blipFill rotWithShape="1">
                <a:blip r:embed="rId4"/>
                <a:stretch>
                  <a:fillRect l="-1329" t="-4449" b="-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1440449" y="11887200"/>
            <a:ext cx="2995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979968" y="6895179"/>
                <a:ext cx="438350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𝑶𝒙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968" y="6895179"/>
                <a:ext cx="438350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068387" y="7882972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đi qua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669587" y="7869057"/>
                <a:ext cx="375667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9587" y="7869057"/>
                <a:ext cx="3756670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213516" y="7896903"/>
                <a:ext cx="758127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3516" y="7896903"/>
                <a:ext cx="7581271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3004062" y="8912179"/>
                <a:ext cx="1041881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062" y="8912179"/>
                <a:ext cx="10418814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107987" y="9720072"/>
                <a:ext cx="24998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7987" y="9720072"/>
                <a:ext cx="2499852" cy="769441"/>
              </a:xfrm>
              <a:prstGeom prst="rect">
                <a:avLst/>
              </a:prstGeom>
              <a:blipFill>
                <a:blip r:embed="rId9"/>
                <a:stretch>
                  <a:fillRect t="-17460" r="-902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4987" y="10363200"/>
                <a:ext cx="206972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Vậy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tròn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bán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kính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10363200"/>
                <a:ext cx="20697260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692501" y="1295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2879387" y="35814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11187" y="11096974"/>
                <a:ext cx="1617301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trình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tròn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7" y="11096974"/>
                <a:ext cx="16173013" cy="784767"/>
              </a:xfrm>
              <a:prstGeom prst="rect">
                <a:avLst/>
              </a:prstGeom>
              <a:blipFill rotWithShape="1">
                <a:blip r:embed="rId11"/>
                <a:stretch>
                  <a:fillRect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2803187" y="10289163"/>
                <a:ext cx="8480720" cy="912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12140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187" y="10289163"/>
                <a:ext cx="8480720" cy="912237"/>
              </a:xfrm>
              <a:prstGeom prst="rect">
                <a:avLst/>
              </a:prstGeom>
              <a:blipFill rotWithShape="1">
                <a:blip r:embed="rId12"/>
                <a:stretch>
                  <a:fillRect t="-667" r="-201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0488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64"/>
    </mc:Choice>
    <mc:Fallback xmlns="">
      <p:transition spd="slow" advTm="114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20" grpId="0"/>
      <p:bldP spid="38" grpId="0"/>
      <p:bldP spid="22" grpId="0"/>
      <p:bldP spid="23" grpId="0"/>
      <p:bldP spid="24" grpId="0"/>
      <p:bldP spid="25" grpId="0"/>
      <p:bldP spid="59" grpId="0" animBg="1"/>
      <p:bldP spid="40" grpId="0"/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58786" y="6559932"/>
            <a:ext cx="22860001" cy="6309361"/>
            <a:chOff x="458786" y="6559932"/>
            <a:chExt cx="22860001" cy="6309361"/>
          </a:xfrm>
        </p:grpSpPr>
        <p:sp>
          <p:nvSpPr>
            <p:cNvPr id="42" name="Rounded Rectangle 41"/>
            <p:cNvSpPr/>
            <p:nvPr/>
          </p:nvSpPr>
          <p:spPr>
            <a:xfrm>
              <a:off x="460541" y="6777809"/>
              <a:ext cx="22858246" cy="60914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458786" y="6559932"/>
              <a:ext cx="3474720" cy="914400"/>
              <a:chOff x="1224542" y="6305967"/>
              <a:chExt cx="3305491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91562" y="6305967"/>
                <a:ext cx="2167234" cy="711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458787" y="2273446"/>
            <a:ext cx="22860000" cy="4114800"/>
            <a:chOff x="458787" y="2273446"/>
            <a:chExt cx="22860000" cy="4114800"/>
          </a:xfrm>
        </p:grpSpPr>
        <p:sp>
          <p:nvSpPr>
            <p:cNvPr id="7" name="Rounded Rectangle 6"/>
            <p:cNvSpPr/>
            <p:nvPr/>
          </p:nvSpPr>
          <p:spPr>
            <a:xfrm>
              <a:off x="458787" y="2792014"/>
              <a:ext cx="22860000" cy="359623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458788" y="2273446"/>
              <a:ext cx="3474720" cy="914400"/>
              <a:chOff x="1175570" y="1834705"/>
              <a:chExt cx="3346620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1718676" cy="82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811587" y="2869576"/>
                <a:ext cx="19583400" cy="3493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7" y="2869576"/>
                <a:ext cx="19583400" cy="3493200"/>
              </a:xfrm>
              <a:prstGeom prst="rect">
                <a:avLst/>
              </a:prstGeom>
              <a:blipFill>
                <a:blip r:embed="rId4"/>
                <a:stretch>
                  <a:fillRect l="-1245" t="-3839" r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10255" y="7128905"/>
                <a:ext cx="13165014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255" y="7128905"/>
                <a:ext cx="13165014" cy="1446550"/>
              </a:xfrm>
              <a:prstGeom prst="rect">
                <a:avLst/>
              </a:prstGeom>
              <a:blipFill>
                <a:blip r:embed="rId5"/>
                <a:stretch>
                  <a:fillRect l="-1852" t="-8824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09222" y="8050223"/>
                <a:ext cx="1918067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222" y="8050223"/>
                <a:ext cx="19180672" cy="1446550"/>
              </a:xfrm>
              <a:prstGeom prst="rect">
                <a:avLst/>
              </a:prstGeom>
              <a:blipFill>
                <a:blip r:embed="rId6"/>
                <a:stretch>
                  <a:fillRect l="-1271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518174" y="9658618"/>
                <a:ext cx="6156878" cy="912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174" y="9658618"/>
                <a:ext cx="6156878" cy="912237"/>
              </a:xfrm>
              <a:prstGeom prst="rect">
                <a:avLst/>
              </a:prstGeom>
              <a:blipFill>
                <a:blip r:embed="rId7"/>
                <a:stretch>
                  <a:fillRect t="-667" r="-3168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2944501" y="11706340"/>
            <a:ext cx="2985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F268C6-915B-4982-B3F6-4F099E171720}"/>
                  </a:ext>
                </a:extLst>
              </p:cNvPr>
              <p:cNvSpPr/>
              <p:nvPr/>
            </p:nvSpPr>
            <p:spPr>
              <a:xfrm>
                <a:off x="5132013" y="8927789"/>
                <a:ext cx="308507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F268C6-915B-4982-B3F6-4F099E171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013" y="8927789"/>
                <a:ext cx="308507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976988" y="9710127"/>
                <a:ext cx="17215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88" y="9710127"/>
                <a:ext cx="17215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7073501" y="12954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9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76988" y="5501283"/>
                <a:ext cx="18149527" cy="839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C.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88" y="5501283"/>
                <a:ext cx="18149527" cy="839974"/>
              </a:xfrm>
              <a:prstGeom prst="rect">
                <a:avLst/>
              </a:prstGeom>
              <a:blipFill>
                <a:blip r:embed="rId10"/>
                <a:stretch>
                  <a:fillRect l="-1343" t="-724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3699558" y="537497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79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28"/>
    </mc:Choice>
    <mc:Fallback xmlns="">
      <p:transition spd="slow" advTm="137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0" grpId="0"/>
      <p:bldP spid="38" grpId="0"/>
      <p:bldP spid="25" grpId="0"/>
      <p:bldP spid="52" grpId="0"/>
      <p:bldP spid="24" grpId="0"/>
      <p:bldP spid="23" grpId="0"/>
      <p:bldP spid="26" grpId="0"/>
      <p:bldP spid="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97497" y="5745478"/>
            <a:ext cx="23042880" cy="7680961"/>
            <a:chOff x="870267" y="5882639"/>
            <a:chExt cx="22677120" cy="7680961"/>
          </a:xfrm>
        </p:grpSpPr>
        <p:sp>
          <p:nvSpPr>
            <p:cNvPr id="31" name="Rounded Rectangle 30"/>
            <p:cNvSpPr/>
            <p:nvPr/>
          </p:nvSpPr>
          <p:spPr>
            <a:xfrm>
              <a:off x="872007" y="6147880"/>
              <a:ext cx="22675380" cy="741572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870267" y="5882639"/>
              <a:ext cx="3474720" cy="914400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167234" cy="711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97496" y="1973417"/>
            <a:ext cx="23042880" cy="3741584"/>
            <a:chOff x="797497" y="2384931"/>
            <a:chExt cx="22795609" cy="3330069"/>
          </a:xfrm>
        </p:grpSpPr>
        <p:sp>
          <p:nvSpPr>
            <p:cNvPr id="7" name="Rounded Rectangle 6"/>
            <p:cNvSpPr/>
            <p:nvPr/>
          </p:nvSpPr>
          <p:spPr>
            <a:xfrm>
              <a:off x="797497" y="2788920"/>
              <a:ext cx="22795609" cy="292608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797497" y="2384931"/>
              <a:ext cx="3474720" cy="1005840"/>
              <a:chOff x="1175570" y="1834705"/>
              <a:chExt cx="3346620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1718676" cy="748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42037" y="2743200"/>
                <a:ext cx="18812882" cy="2831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37" y="2743200"/>
                <a:ext cx="18812882" cy="2831416"/>
              </a:xfrm>
              <a:prstGeom prst="rect">
                <a:avLst/>
              </a:prstGeom>
              <a:blipFill>
                <a:blip r:embed="rId3"/>
                <a:stretch>
                  <a:fillRect l="-1329" t="-4526" r="-616" b="-10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63408" y="6105458"/>
                <a:ext cx="21029603" cy="1572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𝑶𝑨𝑩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ũ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08" y="6105458"/>
                <a:ext cx="21029603" cy="1572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31089" y="7521714"/>
                <a:ext cx="168583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89" y="7521714"/>
                <a:ext cx="16858398" cy="769441"/>
              </a:xfrm>
              <a:prstGeom prst="rect">
                <a:avLst/>
              </a:prstGeom>
              <a:blipFill>
                <a:blip r:embed="rId5"/>
                <a:stretch>
                  <a:fillRect l="-1446" t="-17460" r="-50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78526" y="8305800"/>
                <a:ext cx="131394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đề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𝑶𝒚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26" y="8305800"/>
                <a:ext cx="1313943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00504" y="9220200"/>
                <a:ext cx="21070644" cy="101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chắn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04" y="9220200"/>
                <a:ext cx="21070644" cy="1015856"/>
              </a:xfrm>
              <a:prstGeom prst="rect">
                <a:avLst/>
              </a:prstGeom>
              <a:blipFill>
                <a:blip r:embed="rId7"/>
                <a:stretch>
                  <a:fillRect l="-1157" t="-7229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387" y="6797037"/>
            <a:ext cx="3241330" cy="37832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06387" y="10523381"/>
                <a:ext cx="12192000" cy="16026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𝟏𝟐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7" y="10523381"/>
                <a:ext cx="12192000" cy="1602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498015" y="10058400"/>
                <a:ext cx="12192000" cy="25995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𝟕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𝟏𝟐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𝟕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𝟏𝟐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𝟔</m:t>
                                    </m:r>
                                    <m:d>
                                      <m:dPr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ahoma" panose="020B0604030504040204" pitchFamily="34" charset="0"/>
                                          </a:rPr>
                                          <m:t>𝒍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015" y="10058400"/>
                <a:ext cx="12192000" cy="25995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9794150" y="12344400"/>
            <a:ext cx="3036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99468" y="12344400"/>
                <a:ext cx="2187648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68" y="12344400"/>
                <a:ext cx="21876480" cy="784767"/>
              </a:xfrm>
              <a:prstGeom prst="rect">
                <a:avLst/>
              </a:prstGeom>
              <a:blipFill>
                <a:blip r:embed="rId11"/>
                <a:stretch>
                  <a:fillRect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463901" y="1371600"/>
            <a:ext cx="10301686" cy="1133256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4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8700638" y="463826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42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59"/>
    </mc:Choice>
    <mc:Fallback xmlns="">
      <p:transition spd="slow" advTm="227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/>
      <p:bldP spid="24" grpId="0"/>
      <p:bldP spid="26" grpId="0"/>
      <p:bldP spid="27" grpId="0"/>
      <p:bldP spid="37" grpId="0"/>
      <p:bldP spid="40" grpId="0"/>
      <p:bldP spid="22" grpId="0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30092" y="7162799"/>
            <a:ext cx="22412876" cy="6400801"/>
            <a:chOff x="1230092" y="7162799"/>
            <a:chExt cx="22412876" cy="6400801"/>
          </a:xfrm>
        </p:grpSpPr>
        <p:sp>
          <p:nvSpPr>
            <p:cNvPr id="31" name="Rounded Rectangle 30"/>
            <p:cNvSpPr/>
            <p:nvPr/>
          </p:nvSpPr>
          <p:spPr>
            <a:xfrm>
              <a:off x="1231812" y="7383833"/>
              <a:ext cx="22411156" cy="61797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30092" y="7162799"/>
              <a:ext cx="3474720" cy="914400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48925" cy="840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177638" y="1725525"/>
            <a:ext cx="22674549" cy="5337608"/>
            <a:chOff x="1177638" y="2291547"/>
            <a:chExt cx="22674549" cy="4771586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892887"/>
              <a:ext cx="22674549" cy="41702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8" y="2291547"/>
              <a:ext cx="3474720" cy="914400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1"/>
                <a:ext cx="2471229" cy="82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954353" y="2859110"/>
                <a:ext cx="20855534" cy="4075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353" y="2859110"/>
                <a:ext cx="20855534" cy="4075090"/>
              </a:xfrm>
              <a:prstGeom prst="rect">
                <a:avLst/>
              </a:prstGeom>
              <a:blipFill>
                <a:blip r:embed="rId3"/>
                <a:stretch>
                  <a:fillRect l="-1198" b="-5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63541" y="7162800"/>
                <a:ext cx="17974246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𝑯𝑰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𝑯𝑮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541" y="7162800"/>
                <a:ext cx="17974246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829" y="9705649"/>
            <a:ext cx="4056993" cy="347695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687648" y="7957978"/>
                <a:ext cx="6058710" cy="3407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648" y="7957978"/>
                <a:ext cx="6058710" cy="3407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97790" y="11041559"/>
                <a:ext cx="201156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90" y="11041559"/>
                <a:ext cx="20115660" cy="769441"/>
              </a:xfrm>
              <a:prstGeom prst="rect">
                <a:avLst/>
              </a:prstGeom>
              <a:blipFill>
                <a:blip r:embed="rId7"/>
                <a:stretch>
                  <a:fillRect l="-124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624739" y="8703983"/>
                <a:ext cx="3159648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739" y="8703983"/>
                <a:ext cx="3159648" cy="1602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2656692" y="11041559"/>
                <a:ext cx="677589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692" y="11041559"/>
                <a:ext cx="6775895" cy="769441"/>
              </a:xfrm>
              <a:prstGeom prst="rect">
                <a:avLst/>
              </a:prstGeom>
              <a:blipFill>
                <a:blip r:embed="rId9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354215" y="11041559"/>
                <a:ext cx="43633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𝑰𝑴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⊥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𝑩𝑪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215" y="11041559"/>
                <a:ext cx="436337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057452" y="12275822"/>
                <a:ext cx="37577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𝑰𝑴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52" y="12275822"/>
                <a:ext cx="3757759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507670" y="11827360"/>
                <a:ext cx="4419928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670" y="11827360"/>
                <a:ext cx="4419928" cy="1602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9610611" y="11859737"/>
                <a:ext cx="5402376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611" y="11859737"/>
                <a:ext cx="5402376" cy="1602683"/>
              </a:xfrm>
              <a:prstGeom prst="rect">
                <a:avLst/>
              </a:prstGeom>
              <a:blipFill>
                <a:blip r:embed="rId13"/>
                <a:stretch>
                  <a:fillRect r="-3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7149701" y="13716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72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02"/>
    </mc:Choice>
    <mc:Fallback xmlns="">
      <p:transition spd="slow" advTm="123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23" grpId="0"/>
      <p:bldP spid="24" grpId="0"/>
      <p:bldP spid="38" grpId="0"/>
      <p:bldP spid="40" grpId="0"/>
      <p:bldP spid="43" grpId="0"/>
      <p:bldP spid="22" grpId="0"/>
      <p:bldP spid="25" grpId="0"/>
      <p:bldP spid="4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143406" y="7021674"/>
            <a:ext cx="22768561" cy="6476579"/>
            <a:chOff x="1143407" y="7188893"/>
            <a:chExt cx="22768561" cy="6400799"/>
          </a:xfrm>
        </p:grpSpPr>
        <p:sp>
          <p:nvSpPr>
            <p:cNvPr id="49" name="Rounded Rectangle 48"/>
            <p:cNvSpPr/>
            <p:nvPr/>
          </p:nvSpPr>
          <p:spPr>
            <a:xfrm>
              <a:off x="1145155" y="7409925"/>
              <a:ext cx="22766813" cy="61797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0"/>
            <p:cNvGrpSpPr/>
            <p:nvPr/>
          </p:nvGrpSpPr>
          <p:grpSpPr>
            <a:xfrm>
              <a:off x="1143407" y="7188893"/>
              <a:ext cx="3474720" cy="914400"/>
              <a:chOff x="1224542" y="6305967"/>
              <a:chExt cx="3305491" cy="945497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091562" y="6305967"/>
                <a:ext cx="2213793" cy="945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143408" y="8131322"/>
                <a:ext cx="6508628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𝑴𝑮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⇒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08" y="8131322"/>
                <a:ext cx="6508628" cy="856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1203764" y="12606671"/>
            <a:ext cx="3036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679" y="7532742"/>
            <a:ext cx="4039308" cy="398071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14473" y="11625829"/>
                <a:ext cx="23066314" cy="146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73" y="11625829"/>
                <a:ext cx="23066314" cy="14618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267987" y="7267185"/>
                <a:ext cx="5760331" cy="3172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ahoma" panose="020B0604030504040204" pitchFamily="34" charset="0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ahoma" panose="020B060403050404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987" y="7267185"/>
                <a:ext cx="5760331" cy="3172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2099744" y="7883811"/>
                <a:ext cx="3294243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9744" y="7883811"/>
                <a:ext cx="3294243" cy="1602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53226" y="10199969"/>
                <a:ext cx="1632676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26" y="10199969"/>
                <a:ext cx="16326761" cy="1446550"/>
              </a:xfrm>
              <a:prstGeom prst="rect">
                <a:avLst/>
              </a:prstGeom>
              <a:blipFill>
                <a:blip r:embed="rId9"/>
                <a:stretch>
                  <a:fillRect l="-1531" t="-8824" r="-149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7149701" y="13716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3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143406" y="1765202"/>
            <a:ext cx="22860000" cy="5331329"/>
            <a:chOff x="1143406" y="2291547"/>
            <a:chExt cx="22860000" cy="4771586"/>
          </a:xfrm>
        </p:grpSpPr>
        <p:sp>
          <p:nvSpPr>
            <p:cNvPr id="67" name="Rounded Rectangle 66"/>
            <p:cNvSpPr/>
            <p:nvPr/>
          </p:nvSpPr>
          <p:spPr>
            <a:xfrm>
              <a:off x="1143406" y="2892887"/>
              <a:ext cx="22860000" cy="41702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8" name="Group 2"/>
            <p:cNvGrpSpPr/>
            <p:nvPr/>
          </p:nvGrpSpPr>
          <p:grpSpPr>
            <a:xfrm>
              <a:off x="1143406" y="2291547"/>
              <a:ext cx="3474720" cy="914400"/>
              <a:chOff x="1175570" y="1834705"/>
              <a:chExt cx="4005918" cy="977837"/>
            </a:xfrm>
          </p:grpSpPr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235430" y="1958751"/>
                <a:ext cx="2471229" cy="82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</a:t>
                </a:r>
              </a:p>
            </p:txBody>
          </p:sp>
          <p:sp>
            <p:nvSpPr>
              <p:cNvPr id="71" name="Round Diagonal Corner Rectangle 7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844253" y="1905000"/>
                <a:ext cx="20855534" cy="5028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253" y="1905000"/>
                <a:ext cx="20855534" cy="5028556"/>
              </a:xfrm>
              <a:prstGeom prst="rect">
                <a:avLst/>
              </a:prstGeom>
              <a:blipFill rotWithShape="1">
                <a:blip r:embed="rId10"/>
                <a:stretch>
                  <a:fillRect l="-1198" b="-4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3390915" y="60960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5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24"/>
    </mc:Choice>
    <mc:Fallback xmlns="">
      <p:transition spd="slow" advTm="85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25" grpId="0"/>
      <p:bldP spid="46" grpId="0"/>
      <p:bldP spid="47" grpId="0"/>
      <p:bldP spid="20" grpId="0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602461" y="4736119"/>
            <a:ext cx="21868726" cy="861457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16308385" y="7138407"/>
            <a:ext cx="5029200" cy="5000626"/>
          </a:xfrm>
          <a:prstGeom prst="ellipse">
            <a:avLst/>
          </a:prstGeom>
          <a:noFill/>
          <a:ln w="76200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oup 9"/>
          <p:cNvGrpSpPr>
            <a:grpSpLocks/>
          </p:cNvGrpSpPr>
          <p:nvPr/>
        </p:nvGrpSpPr>
        <p:grpSpPr bwMode="auto">
          <a:xfrm>
            <a:off x="18746787" y="7077074"/>
            <a:ext cx="171450" cy="5114926"/>
            <a:chOff x="3213" y="2229"/>
            <a:chExt cx="54" cy="1611"/>
          </a:xfrm>
        </p:grpSpPr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3213" y="2229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3216" y="2256"/>
              <a:ext cx="48" cy="76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3216" y="3024"/>
              <a:ext cx="51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" name="Group 13"/>
          <p:cNvGrpSpPr>
            <a:grpSpLocks/>
          </p:cNvGrpSpPr>
          <p:nvPr/>
        </p:nvGrpSpPr>
        <p:grpSpPr bwMode="auto">
          <a:xfrm>
            <a:off x="15317786" y="7843256"/>
            <a:ext cx="3352800" cy="2343150"/>
            <a:chOff x="3093" y="2670"/>
            <a:chExt cx="1056" cy="738"/>
          </a:xfrm>
        </p:grpSpPr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3909" y="2670"/>
              <a:ext cx="240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400" b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</a:t>
              </a:r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 flipH="1">
              <a:off x="3093" y="2688"/>
              <a:ext cx="288" cy="72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18746787" y="9525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oup 17"/>
          <p:cNvGrpSpPr>
            <a:grpSpLocks/>
          </p:cNvGrpSpPr>
          <p:nvPr/>
        </p:nvGrpSpPr>
        <p:grpSpPr bwMode="auto">
          <a:xfrm>
            <a:off x="18441985" y="5791200"/>
            <a:ext cx="942976" cy="6169026"/>
            <a:chOff x="3081" y="2142"/>
            <a:chExt cx="297" cy="1943"/>
          </a:xfrm>
        </p:grpSpPr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3243" y="2142"/>
              <a:ext cx="0" cy="177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90" y="2235"/>
              <a:ext cx="28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400" b="1" dirty="0">
                  <a:solidFill>
                    <a:srgbClr val="FF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3081" y="3843"/>
              <a:ext cx="28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4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</p:grp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670587" y="9822359"/>
            <a:ext cx="76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b="1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</a:t>
            </a:r>
          </a:p>
        </p:txBody>
      </p:sp>
      <p:sp>
        <p:nvSpPr>
          <p:cNvPr id="56" name="Line 22"/>
          <p:cNvSpPr>
            <a:spLocks noChangeShapeType="1"/>
          </p:cNvSpPr>
          <p:nvPr/>
        </p:nvSpPr>
        <p:spPr bwMode="auto">
          <a:xfrm>
            <a:off x="15968773" y="5562600"/>
            <a:ext cx="8512" cy="74676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Line 23"/>
          <p:cNvSpPr>
            <a:spLocks noChangeShapeType="1"/>
          </p:cNvSpPr>
          <p:nvPr/>
        </p:nvSpPr>
        <p:spPr bwMode="auto">
          <a:xfrm>
            <a:off x="15552375" y="12344400"/>
            <a:ext cx="6928212" cy="80383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15144777" y="5571292"/>
            <a:ext cx="32541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22480587" y="12581692"/>
            <a:ext cx="3414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15188173" y="12505492"/>
            <a:ext cx="43441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819361" y="5997000"/>
            <a:ext cx="118982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ct val="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,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R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2787" y="12260759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𝑰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𝑹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  <m:r>
                          <a:rPr lang="en-US" sz="4400" b="1" i="1">
                            <a:latin typeface="Cambria Math"/>
                          </a:rPr>
                          <m:t>⃓ </m:t>
                        </m:r>
                        <m:r>
                          <a:rPr lang="en-US" sz="4400" b="1" i="1">
                            <a:latin typeface="Cambria Math"/>
                          </a:rPr>
                          <m:t>𝑰𝑴</m:t>
                        </m:r>
                        <m:r>
                          <a:rPr lang="en-US" sz="4400" b="1" i="1"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</a:rPr>
                          <m:t>𝑹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87" y="12260759"/>
                <a:ext cx="914400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66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19361" y="4419600"/>
            <a:ext cx="359242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257800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601787" y="2133600"/>
            <a:ext cx="218694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55" y="2314525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11787" y="2510626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nhắc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82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50" grpId="0" animBg="1"/>
      <p:bldP spid="55" grpId="0"/>
      <p:bldP spid="56" grpId="0" animBg="1"/>
      <p:bldP spid="57" grpId="0" animBg="1"/>
      <p:bldP spid="58" grpId="0"/>
      <p:bldP spid="59" grpId="0"/>
      <p:bldP spid="60" grpId="0"/>
      <p:bldP spid="61" grpId="0"/>
      <p:bldP spid="7" grpId="0"/>
      <p:bldP spid="12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784807" y="-9992"/>
            <a:ext cx="1813892" cy="1828390"/>
            <a:chOff x="12784885" y="1066801"/>
            <a:chExt cx="1814128" cy="1828626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369339"/>
            </a:xfrm>
            <a:prstGeom prst="rect">
              <a:avLst/>
            </a:prstGeom>
            <a:noFill/>
          </p:spPr>
          <p:txBody>
            <a:bodyPr wrap="square" lIns="91398" tIns="45700" rIns="91398" bIns="45700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223486" cy="1338641"/>
            </a:xfrm>
            <a:prstGeom prst="rect">
              <a:avLst/>
            </a:prstGeom>
            <a:noFill/>
          </p:spPr>
          <p:txBody>
            <a:bodyPr wrap="none" lIns="91398" tIns="45700" rIns="91398" bIns="45700" rtlCol="0">
              <a:spAutoFit/>
            </a:bodyPr>
            <a:lstStyle/>
            <a:p>
              <a:r>
                <a:rPr lang="en-US" sz="8098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523" y="150692"/>
            <a:ext cx="2238084" cy="170680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57D7AE1-395D-486A-8E24-3E6736C1BF1F}"/>
              </a:ext>
            </a:extLst>
          </p:cNvPr>
          <p:cNvSpPr txBox="1"/>
          <p:nvPr/>
        </p:nvSpPr>
        <p:spPr>
          <a:xfrm>
            <a:off x="1093948" y="8517502"/>
            <a:ext cx="90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 descr="Làng quê xứ Thanh đẹp ngỡ ngàng qua ống kính nhiếp ảnh - Báo Công Lý">
            <a:extLst>
              <a:ext uri="{FF2B5EF4-FFF2-40B4-BE49-F238E27FC236}">
                <a16:creationId xmlns:a16="http://schemas.microsoft.com/office/drawing/2014/main" id="{B7E97CD3-6A75-47D1-B4A1-B72A47ED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49" y="0"/>
            <a:ext cx="24384000" cy="1426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F46C52D-395E-4355-BE31-048B06DCF6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396" y="1739241"/>
            <a:ext cx="6259226" cy="5118758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1" y="127000"/>
            <a:ext cx="3154624" cy="3197372"/>
          </a:xfrm>
          <a:prstGeom prst="rect">
            <a:avLst/>
          </a:prstGeom>
          <a:noFill/>
        </p:spPr>
      </p:pic>
      <p:pic>
        <p:nvPicPr>
          <p:cNvPr id="7172" name="Picture 4" descr="Kiến thức kiếm tiền trên mạng: Cách Tăng Like Và Subscribe Youtube ...">
            <a:extLst>
              <a:ext uri="{FF2B5EF4-FFF2-40B4-BE49-F238E27FC236}">
                <a16:creationId xmlns:a16="http://schemas.microsoft.com/office/drawing/2014/main" id="{07209282-8A6B-40AC-BF36-FF03A485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2308">
            <a:off x="3958534" y="6451014"/>
            <a:ext cx="8784738" cy="479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0359EDE-46A4-4660-BF49-E7D234FE91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861587" y="12192000"/>
            <a:ext cx="1219200" cy="121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015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4"/>
    </mc:Choice>
    <mc:Fallback xmlns="">
      <p:transition spd="slow" advTm="22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79413" y="2002883"/>
            <a:ext cx="19203987" cy="817375"/>
            <a:chOff x="166688" y="2232438"/>
            <a:chExt cx="19203987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166688" y="2245139"/>
              <a:ext cx="190658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2253662"/>
              <a:ext cx="720069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2232438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TRÒN CÓ TÂM VÀ BÁN KÍNH CHO TRƯỚC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304190" y="3048000"/>
            <a:ext cx="24015373" cy="10363200"/>
            <a:chOff x="715276" y="4403390"/>
            <a:chExt cx="22705318" cy="6630672"/>
          </a:xfrm>
        </p:grpSpPr>
        <p:sp>
          <p:nvSpPr>
            <p:cNvPr id="39" name="Rounded Rectangle 38"/>
            <p:cNvSpPr/>
            <p:nvPr/>
          </p:nvSpPr>
          <p:spPr>
            <a:xfrm>
              <a:off x="1551868" y="4535825"/>
              <a:ext cx="21868726" cy="64982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715276" y="4403390"/>
              <a:ext cx="3598298" cy="797404"/>
              <a:chOff x="-194742" y="8780577"/>
              <a:chExt cx="3598298" cy="79740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-194742" y="8796038"/>
                <a:ext cx="359829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086593" y="8843252"/>
                <a:ext cx="184731" cy="565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4421187" y="3429000"/>
            <a:ext cx="183460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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(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; 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b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),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i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40" name="Oval 72"/>
          <p:cNvSpPr>
            <a:spLocks noChangeArrowheads="1"/>
          </p:cNvSpPr>
          <p:nvPr/>
        </p:nvSpPr>
        <p:spPr bwMode="auto">
          <a:xfrm>
            <a:off x="19089687" y="6400800"/>
            <a:ext cx="3543300" cy="3441700"/>
          </a:xfrm>
          <a:prstGeom prst="ellipse">
            <a:avLst/>
          </a:prstGeom>
          <a:noFill/>
          <a:ln w="762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>
            <a:off x="20804187" y="8114093"/>
            <a:ext cx="1660110" cy="572707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oup 74"/>
          <p:cNvGrpSpPr>
            <a:grpSpLocks/>
          </p:cNvGrpSpPr>
          <p:nvPr/>
        </p:nvGrpSpPr>
        <p:grpSpPr bwMode="auto">
          <a:xfrm>
            <a:off x="19223037" y="7429500"/>
            <a:ext cx="3409950" cy="1333500"/>
            <a:chOff x="3570" y="1530"/>
            <a:chExt cx="1074" cy="420"/>
          </a:xfrm>
        </p:grpSpPr>
        <p:sp>
          <p:nvSpPr>
            <p:cNvPr id="44" name="Line 75"/>
            <p:cNvSpPr>
              <a:spLocks noChangeShapeType="1"/>
            </p:cNvSpPr>
            <p:nvPr/>
          </p:nvSpPr>
          <p:spPr bwMode="auto">
            <a:xfrm>
              <a:off x="3570" y="1530"/>
              <a:ext cx="1038" cy="3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CC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Oval 76"/>
            <p:cNvSpPr>
              <a:spLocks noChangeArrowheads="1"/>
            </p:cNvSpPr>
            <p:nvPr/>
          </p:nvSpPr>
          <p:spPr bwMode="auto">
            <a:xfrm>
              <a:off x="4596" y="1902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6" name="Line 77"/>
          <p:cNvSpPr>
            <a:spLocks noChangeShapeType="1"/>
          </p:cNvSpPr>
          <p:nvPr/>
        </p:nvSpPr>
        <p:spPr bwMode="auto">
          <a:xfrm>
            <a:off x="17956213" y="8134896"/>
            <a:ext cx="2771774" cy="18504"/>
          </a:xfrm>
          <a:prstGeom prst="line">
            <a:avLst/>
          </a:prstGeom>
          <a:noFill/>
          <a:ln w="7620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Line 78"/>
          <p:cNvSpPr>
            <a:spLocks noChangeShapeType="1"/>
          </p:cNvSpPr>
          <p:nvPr/>
        </p:nvSpPr>
        <p:spPr bwMode="auto">
          <a:xfrm>
            <a:off x="20727987" y="8305800"/>
            <a:ext cx="3176" cy="1995323"/>
          </a:xfrm>
          <a:prstGeom prst="line">
            <a:avLst/>
          </a:prstGeom>
          <a:noFill/>
          <a:ln w="7620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>
            <a:off x="21566187" y="7476292"/>
            <a:ext cx="41036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</p:txBody>
      </p:sp>
      <p:sp>
        <p:nvSpPr>
          <p:cNvPr id="49" name="Rectangle 80"/>
          <p:cNvSpPr>
            <a:spLocks noChangeArrowheads="1"/>
          </p:cNvSpPr>
          <p:nvPr/>
        </p:nvSpPr>
        <p:spPr bwMode="auto">
          <a:xfrm>
            <a:off x="22937787" y="9204326"/>
            <a:ext cx="3414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</a:p>
        </p:txBody>
      </p:sp>
      <p:sp>
        <p:nvSpPr>
          <p:cNvPr id="50" name="Line 81"/>
          <p:cNvSpPr>
            <a:spLocks noChangeShapeType="1"/>
          </p:cNvSpPr>
          <p:nvPr/>
        </p:nvSpPr>
        <p:spPr bwMode="auto">
          <a:xfrm>
            <a:off x="17917319" y="5308077"/>
            <a:ext cx="0" cy="5359923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83"/>
          <p:cNvSpPr>
            <a:spLocks noChangeArrowheads="1"/>
          </p:cNvSpPr>
          <p:nvPr/>
        </p:nvSpPr>
        <p:spPr bwMode="auto">
          <a:xfrm>
            <a:off x="17133887" y="10363200"/>
            <a:ext cx="4699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53" name="Oval 84"/>
          <p:cNvSpPr>
            <a:spLocks noChangeArrowheads="1"/>
          </p:cNvSpPr>
          <p:nvPr/>
        </p:nvSpPr>
        <p:spPr bwMode="auto">
          <a:xfrm>
            <a:off x="20695253" y="8061324"/>
            <a:ext cx="92076" cy="92076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20845235" y="7350124"/>
            <a:ext cx="18755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</a:t>
            </a:r>
          </a:p>
        </p:txBody>
      </p:sp>
      <p:sp>
        <p:nvSpPr>
          <p:cNvPr id="56" name="Rectangle 87"/>
          <p:cNvSpPr>
            <a:spLocks noChangeArrowheads="1"/>
          </p:cNvSpPr>
          <p:nvPr/>
        </p:nvSpPr>
        <p:spPr bwMode="auto">
          <a:xfrm>
            <a:off x="17156113" y="7247692"/>
            <a:ext cx="60007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 b="1" i="1" baseline="-25000" dirty="0">
              <a:solidFill>
                <a:srgbClr val="99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ectangle 89"/>
          <p:cNvSpPr>
            <a:spLocks noChangeArrowheads="1"/>
          </p:cNvSpPr>
          <p:nvPr/>
        </p:nvSpPr>
        <p:spPr bwMode="auto">
          <a:xfrm>
            <a:off x="20542153" y="10515600"/>
            <a:ext cx="33823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 b="1" i="1" baseline="-25000" dirty="0">
              <a:solidFill>
                <a:srgbClr val="99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90"/>
          <p:cNvSpPr>
            <a:spLocks noChangeArrowheads="1"/>
          </p:cNvSpPr>
          <p:nvPr/>
        </p:nvSpPr>
        <p:spPr bwMode="auto">
          <a:xfrm>
            <a:off x="17375187" y="5029200"/>
            <a:ext cx="32541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rgbClr val="99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</a:p>
        </p:txBody>
      </p:sp>
      <p:grpSp>
        <p:nvGrpSpPr>
          <p:cNvPr id="60" name="Group 91"/>
          <p:cNvGrpSpPr>
            <a:grpSpLocks/>
          </p:cNvGrpSpPr>
          <p:nvPr/>
        </p:nvGrpSpPr>
        <p:grpSpPr bwMode="auto">
          <a:xfrm>
            <a:off x="18335977" y="8154025"/>
            <a:ext cx="5059053" cy="2579618"/>
            <a:chOff x="3402" y="1086"/>
            <a:chExt cx="1559" cy="768"/>
          </a:xfrm>
        </p:grpSpPr>
        <p:sp>
          <p:nvSpPr>
            <p:cNvPr id="61" name="Rectangle 92"/>
            <p:cNvSpPr>
              <a:spLocks noChangeArrowheads="1"/>
            </p:cNvSpPr>
            <p:nvPr/>
          </p:nvSpPr>
          <p:spPr bwMode="auto">
            <a:xfrm>
              <a:off x="4806" y="1086"/>
              <a:ext cx="15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400" b="1" dirty="0">
                  <a:solidFill>
                    <a:srgbClr val="99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62" name="Line 93"/>
            <p:cNvSpPr>
              <a:spLocks noChangeShapeType="1"/>
            </p:cNvSpPr>
            <p:nvPr/>
          </p:nvSpPr>
          <p:spPr bwMode="auto">
            <a:xfrm>
              <a:off x="3402" y="1464"/>
              <a:ext cx="1038" cy="3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CC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3" name="Line 94"/>
          <p:cNvSpPr>
            <a:spLocks noChangeShapeType="1"/>
          </p:cNvSpPr>
          <p:nvPr/>
        </p:nvSpPr>
        <p:spPr bwMode="auto">
          <a:xfrm>
            <a:off x="16984663" y="10287000"/>
            <a:ext cx="6334124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330482" y="5631359"/>
            <a:ext cx="23259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236180"/>
              </p:ext>
            </p:extLst>
          </p:nvPr>
        </p:nvGraphicFramePr>
        <p:xfrm>
          <a:off x="6465888" y="5588000"/>
          <a:ext cx="358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90640" imgH="482400" progId="Equation.DSMT4">
                  <p:embed/>
                </p:oleObj>
              </mc:Choice>
              <mc:Fallback>
                <p:oleObj name="Equation" r:id="rId3" imgW="1790640" imgH="4824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5888" y="5588000"/>
                        <a:ext cx="35814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482486"/>
              </p:ext>
            </p:extLst>
          </p:nvPr>
        </p:nvGraphicFramePr>
        <p:xfrm>
          <a:off x="8385174" y="6980238"/>
          <a:ext cx="6654800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27120" imgH="647640" progId="Equation.DSMT4">
                  <p:embed/>
                </p:oleObj>
              </mc:Choice>
              <mc:Fallback>
                <p:oleObj name="Equation" r:id="rId5" imgW="3327120" imgH="64764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5174" y="6980238"/>
                        <a:ext cx="6654800" cy="132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896024"/>
              </p:ext>
            </p:extLst>
          </p:nvPr>
        </p:nvGraphicFramePr>
        <p:xfrm>
          <a:off x="8383587" y="8710612"/>
          <a:ext cx="64008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00400" imgH="545760" progId="Equation.DSMT4">
                  <p:embed/>
                </p:oleObj>
              </mc:Choice>
              <mc:Fallback>
                <p:oleObj name="Equation" r:id="rId7" imgW="3200400" imgH="54576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3587" y="8710612"/>
                        <a:ext cx="6400800" cy="111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354179"/>
              </p:ext>
            </p:extLst>
          </p:nvPr>
        </p:nvGraphicFramePr>
        <p:xfrm>
          <a:off x="10618787" y="5765800"/>
          <a:ext cx="2717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58640" imgH="279360" progId="Equation.DSMT4">
                  <p:embed/>
                </p:oleObj>
              </mc:Choice>
              <mc:Fallback>
                <p:oleObj name="Equation" r:id="rId9" imgW="1358640" imgH="27936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18787" y="5765800"/>
                        <a:ext cx="2717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1815622" y="10287000"/>
            <a:ext cx="210926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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(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; 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b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),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5987" y="3276600"/>
            <a:ext cx="258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Ghi</a:t>
            </a: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Nhớ</a:t>
            </a:r>
            <a:endParaRPr lang="en-US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45386" y="10459516"/>
                <a:ext cx="7239001" cy="89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386" y="10459516"/>
                <a:ext cx="7239001" cy="89428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9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  <p:bldP spid="41" grpId="0" animBg="1"/>
      <p:bldP spid="46" grpId="0" animBg="1"/>
      <p:bldP spid="47" grpId="0" animBg="1"/>
      <p:bldP spid="48" grpId="0"/>
      <p:bldP spid="49" grpId="0"/>
      <p:bldP spid="50" grpId="0" animBg="1"/>
      <p:bldP spid="52" grpId="0"/>
      <p:bldP spid="53" grpId="0" animBg="1"/>
      <p:bldP spid="54" grpId="0"/>
      <p:bldP spid="56" grpId="0"/>
      <p:bldP spid="58" grpId="0"/>
      <p:bldP spid="59" grpId="0"/>
      <p:bldP spid="63" grpId="0" animBg="1"/>
      <p:bldP spid="64" grpId="0"/>
      <p:bldP spid="7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87" y="2533888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37341" y="5791203"/>
            <a:ext cx="21819676" cy="7550114"/>
            <a:chOff x="1237341" y="5791203"/>
            <a:chExt cx="21819676" cy="7550114"/>
          </a:xfrm>
        </p:grpSpPr>
        <p:sp>
          <p:nvSpPr>
            <p:cNvPr id="53" name="Rounded Rectangle 52"/>
            <p:cNvSpPr/>
            <p:nvPr/>
          </p:nvSpPr>
          <p:spPr>
            <a:xfrm>
              <a:off x="1239040" y="6077180"/>
              <a:ext cx="21817977" cy="72641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37341" y="5791203"/>
              <a:ext cx="3291840" cy="817359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469393" cy="795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237341" y="2590800"/>
            <a:ext cx="21841827" cy="2842974"/>
            <a:chOff x="1366751" y="2590800"/>
            <a:chExt cx="21841827" cy="2842974"/>
          </a:xfrm>
        </p:grpSpPr>
        <p:sp>
          <p:nvSpPr>
            <p:cNvPr id="62" name="Rounded Rectangle 61"/>
            <p:cNvSpPr/>
            <p:nvPr/>
          </p:nvSpPr>
          <p:spPr>
            <a:xfrm>
              <a:off x="1366751" y="2962406"/>
              <a:ext cx="21841827" cy="24713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373187" y="2590800"/>
              <a:ext cx="3291840" cy="914400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15705" cy="79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92" name="Rectangle 91"/>
          <p:cNvSpPr/>
          <p:nvPr/>
        </p:nvSpPr>
        <p:spPr>
          <a:xfrm>
            <a:off x="4575430" y="2971800"/>
            <a:ext cx="18346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676389" y="3810000"/>
            <a:ext cx="18346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B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676389" y="4572000"/>
            <a:ext cx="18346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AB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55613" y="1621025"/>
            <a:ext cx="19203987" cy="817375"/>
            <a:chOff x="-455613" y="1621025"/>
            <a:chExt cx="19203987" cy="817375"/>
          </a:xfrm>
        </p:grpSpPr>
        <p:grpSp>
          <p:nvGrpSpPr>
            <p:cNvPr id="2" name="Group 1"/>
            <p:cNvGrpSpPr/>
            <p:nvPr/>
          </p:nvGrpSpPr>
          <p:grpSpPr>
            <a:xfrm>
              <a:off x="-455613" y="1633726"/>
              <a:ext cx="1906588" cy="804674"/>
              <a:chOff x="-288924" y="1905000"/>
              <a:chExt cx="2362200" cy="804672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-288924" y="1905000"/>
                <a:ext cx="2362200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713241" y="1913523"/>
                <a:ext cx="892142" cy="769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</a:t>
                </a: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1465260" y="1621025"/>
              <a:ext cx="172831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TRÒN CÓ TÂM VÀ BÁN KÍNH CHO TRƯỚC</a:t>
              </a: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4676389" y="7014575"/>
            <a:ext cx="18346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440501" y="2973685"/>
                <a:ext cx="25326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501" y="2973685"/>
                <a:ext cx="253268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736387" y="3006936"/>
                <a:ext cx="25679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387" y="3006936"/>
                <a:ext cx="256794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68249" y="8366984"/>
                <a:ext cx="7555145" cy="915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249" y="8366984"/>
                <a:ext cx="7555145" cy="915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12957022" y="8433733"/>
                <a:ext cx="3724802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7022" y="8433733"/>
                <a:ext cx="3724802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88142" y="9658805"/>
                <a:ext cx="98892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142" y="9658805"/>
                <a:ext cx="988924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84507" y="10903431"/>
                <a:ext cx="693247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507" y="10903431"/>
                <a:ext cx="6932475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4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8" grpId="0"/>
      <p:bldP spid="10" grpId="0"/>
      <p:bldP spid="11" grpId="0"/>
      <p:bldP spid="116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87" y="2533888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2365" y="5181600"/>
            <a:ext cx="24231600" cy="8374559"/>
            <a:chOff x="1237341" y="5791203"/>
            <a:chExt cx="21819676" cy="7550114"/>
          </a:xfrm>
        </p:grpSpPr>
        <p:sp>
          <p:nvSpPr>
            <p:cNvPr id="53" name="Rounded Rectangle 52"/>
            <p:cNvSpPr/>
            <p:nvPr/>
          </p:nvSpPr>
          <p:spPr>
            <a:xfrm>
              <a:off x="1239040" y="6077180"/>
              <a:ext cx="21817977" cy="72641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37341" y="5791203"/>
              <a:ext cx="3291840" cy="817359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469393" cy="795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7787" y="2362200"/>
            <a:ext cx="24231600" cy="2766774"/>
            <a:chOff x="1237341" y="2667000"/>
            <a:chExt cx="21841827" cy="2766774"/>
          </a:xfrm>
        </p:grpSpPr>
        <p:sp>
          <p:nvSpPr>
            <p:cNvPr id="62" name="Rounded Rectangle 61"/>
            <p:cNvSpPr/>
            <p:nvPr/>
          </p:nvSpPr>
          <p:spPr>
            <a:xfrm>
              <a:off x="1237341" y="2962406"/>
              <a:ext cx="21841827" cy="24713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37341" y="2667000"/>
              <a:ext cx="3251532" cy="914400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41933" cy="79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92" name="Rectangle 91"/>
          <p:cNvSpPr/>
          <p:nvPr/>
        </p:nvSpPr>
        <p:spPr>
          <a:xfrm>
            <a:off x="4667972" y="2743200"/>
            <a:ext cx="18346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676389" y="3581400"/>
            <a:ext cx="18346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B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676389" y="4419600"/>
            <a:ext cx="18346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AB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53988" y="6400800"/>
            <a:ext cx="1478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06387" y="10644079"/>
            <a:ext cx="4069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endParaRPr lang="en-US" sz="4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-455613" y="1621025"/>
            <a:ext cx="19203987" cy="817375"/>
            <a:chOff x="-455613" y="1621025"/>
            <a:chExt cx="19203987" cy="817375"/>
          </a:xfrm>
        </p:grpSpPr>
        <p:grpSp>
          <p:nvGrpSpPr>
            <p:cNvPr id="101" name="Group 100"/>
            <p:cNvGrpSpPr/>
            <p:nvPr/>
          </p:nvGrpSpPr>
          <p:grpSpPr>
            <a:xfrm>
              <a:off x="-455613" y="1633726"/>
              <a:ext cx="1906588" cy="804674"/>
              <a:chOff x="-288924" y="1905000"/>
              <a:chExt cx="2362200" cy="804672"/>
            </a:xfrm>
          </p:grpSpPr>
          <p:sp>
            <p:nvSpPr>
              <p:cNvPr id="108" name="Rounded Rectangle 107"/>
              <p:cNvSpPr/>
              <p:nvPr/>
            </p:nvSpPr>
            <p:spPr>
              <a:xfrm>
                <a:off x="-288924" y="1905000"/>
                <a:ext cx="2362200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713241" y="1913523"/>
                <a:ext cx="892142" cy="769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</a:t>
                </a: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1465260" y="1621025"/>
              <a:ext cx="172831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TRÒN CÓ TÂM VÀ BÁN KÍNH CHO TRƯỚC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8440501" y="2811959"/>
                <a:ext cx="25326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501" y="2811959"/>
                <a:ext cx="2532681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11911640" y="2735759"/>
                <a:ext cx="25679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1640" y="2735759"/>
                <a:ext cx="2567947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3987" y="7491669"/>
                <a:ext cx="7987058" cy="3144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+(−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7" y="7491669"/>
                <a:ext cx="7987058" cy="3144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54987" y="8458200"/>
                <a:ext cx="253909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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987" y="8458200"/>
                <a:ext cx="2539092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99119" y="10363200"/>
                <a:ext cx="4744504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119" y="10363200"/>
                <a:ext cx="4744504" cy="13599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77987" y="11986242"/>
                <a:ext cx="137730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11986242"/>
                <a:ext cx="1377300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69943" y="12030522"/>
                <a:ext cx="1090266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 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943" y="12030522"/>
                <a:ext cx="10902665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4987" y="11887200"/>
            <a:ext cx="1608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14250987" y="5575005"/>
            <a:ext cx="0" cy="7988595"/>
          </a:xfrm>
          <a:prstGeom prst="line">
            <a:avLst/>
          </a:prstGeom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4708187" y="5643930"/>
            <a:ext cx="9220200" cy="791222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167"/>
          <p:cNvGrpSpPr/>
          <p:nvPr/>
        </p:nvGrpSpPr>
        <p:grpSpPr>
          <a:xfrm>
            <a:off x="15165387" y="6083299"/>
            <a:ext cx="3794127" cy="927101"/>
            <a:chOff x="4867276" y="9361488"/>
            <a:chExt cx="3794125" cy="927101"/>
          </a:xfrm>
        </p:grpSpPr>
        <p:sp>
          <p:nvSpPr>
            <p:cNvPr id="95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773399" y="8077200"/>
            <a:ext cx="50307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15175680" y="6817816"/>
            <a:ext cx="81431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    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062450" y="11413520"/>
                <a:ext cx="4198937" cy="82740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2450" y="11413520"/>
                <a:ext cx="4198937" cy="8274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1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11" grpId="0"/>
      <p:bldP spid="7" grpId="0"/>
      <p:bldP spid="8" grpId="0"/>
      <p:bldP spid="10" grpId="0"/>
      <p:bldP spid="11" grpId="0"/>
      <p:bldP spid="12" grpId="0"/>
      <p:bldP spid="2" grpId="0"/>
      <p:bldP spid="13" grpId="0" animBg="1"/>
      <p:bldP spid="113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315263" y="3179811"/>
            <a:ext cx="21868726" cy="9309887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5035597" y="3927279"/>
            <a:ext cx="75895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ươ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440707"/>
              </p:ext>
            </p:extLst>
          </p:nvPr>
        </p:nvGraphicFramePr>
        <p:xfrm>
          <a:off x="12625181" y="3810000"/>
          <a:ext cx="5613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560" imgH="545760" progId="Equation.DSMT4">
                  <p:embed/>
                </p:oleObj>
              </mc:Choice>
              <mc:Fallback>
                <p:oleObj name="Equation" r:id="rId3" imgW="2806560" imgH="5457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25181" y="3810000"/>
                        <a:ext cx="56134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739142"/>
              </p:ext>
            </p:extLst>
          </p:nvPr>
        </p:nvGraphicFramePr>
        <p:xfrm>
          <a:off x="18340387" y="3944657"/>
          <a:ext cx="787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482400" progId="Equation.DSMT4">
                  <p:embed/>
                </p:oleObj>
              </mc:Choice>
              <mc:Fallback>
                <p:oleObj name="Equation" r:id="rId5" imgW="393480" imgH="48240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40387" y="3944657"/>
                        <a:ext cx="7874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Straight Arrow Connector 74"/>
          <p:cNvCxnSpPr>
            <a:stCxn id="78" idx="1"/>
          </p:cNvCxnSpPr>
          <p:nvPr/>
        </p:nvCxnSpPr>
        <p:spPr>
          <a:xfrm flipH="1">
            <a:off x="9994127" y="4925248"/>
            <a:ext cx="3440351" cy="13806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8" idx="1"/>
          </p:cNvCxnSpPr>
          <p:nvPr/>
        </p:nvCxnSpPr>
        <p:spPr>
          <a:xfrm>
            <a:off x="13434478" y="4925248"/>
            <a:ext cx="2911071" cy="14203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8" idx="1"/>
          </p:cNvCxnSpPr>
          <p:nvPr/>
        </p:nvCxnSpPr>
        <p:spPr>
          <a:xfrm flipH="1">
            <a:off x="12924838" y="4925248"/>
            <a:ext cx="509640" cy="13806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8" name="AutoShape 22"/>
          <p:cNvSpPr>
            <a:spLocks/>
          </p:cNvSpPr>
          <p:nvPr/>
        </p:nvSpPr>
        <p:spPr bwMode="auto">
          <a:xfrm rot="16200000">
            <a:off x="13393654" y="4013595"/>
            <a:ext cx="81646" cy="1741659"/>
          </a:xfrm>
          <a:prstGeom prst="leftBrace">
            <a:avLst>
              <a:gd name="adj1" fmla="val 91667"/>
              <a:gd name="adj2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AutoShape 22"/>
          <p:cNvSpPr>
            <a:spLocks/>
          </p:cNvSpPr>
          <p:nvPr/>
        </p:nvSpPr>
        <p:spPr bwMode="auto">
          <a:xfrm rot="16200000">
            <a:off x="15818408" y="4015170"/>
            <a:ext cx="81646" cy="1741659"/>
          </a:xfrm>
          <a:prstGeom prst="leftBrace">
            <a:avLst>
              <a:gd name="adj1" fmla="val 91667"/>
              <a:gd name="adj2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0" name="Straight Arrow Connector 79"/>
          <p:cNvCxnSpPr>
            <a:stCxn id="79" idx="1"/>
          </p:cNvCxnSpPr>
          <p:nvPr/>
        </p:nvCxnSpPr>
        <p:spPr>
          <a:xfrm flipH="1">
            <a:off x="11351526" y="4926823"/>
            <a:ext cx="4507706" cy="15081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1"/>
            <a:endCxn id="90" idx="0"/>
          </p:cNvCxnSpPr>
          <p:nvPr/>
        </p:nvCxnSpPr>
        <p:spPr>
          <a:xfrm>
            <a:off x="15859232" y="4926823"/>
            <a:ext cx="3194848" cy="13028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1"/>
          </p:cNvCxnSpPr>
          <p:nvPr/>
        </p:nvCxnSpPr>
        <p:spPr>
          <a:xfrm flipH="1">
            <a:off x="14760931" y="4926823"/>
            <a:ext cx="1098301" cy="14434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5904889" y="4909857"/>
            <a:ext cx="1676560" cy="14603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15909"/>
              </p:ext>
            </p:extLst>
          </p:nvPr>
        </p:nvGraphicFramePr>
        <p:xfrm>
          <a:off x="9279842" y="6289994"/>
          <a:ext cx="609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4560" imgH="355320" progId="Equation.DSMT4">
                  <p:embed/>
                </p:oleObj>
              </mc:Choice>
              <mc:Fallback>
                <p:oleObj name="Equation" r:id="rId7" imgW="304560" imgH="35532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79842" y="6289994"/>
                        <a:ext cx="6096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962587"/>
              </p:ext>
            </p:extLst>
          </p:nvPr>
        </p:nvGraphicFramePr>
        <p:xfrm>
          <a:off x="11991292" y="6440806"/>
          <a:ext cx="1320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240" imgH="279360" progId="Equation.DSMT4">
                  <p:embed/>
                </p:oleObj>
              </mc:Choice>
              <mc:Fallback>
                <p:oleObj name="Equation" r:id="rId9" imgW="660240" imgH="27936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91292" y="6440806"/>
                        <a:ext cx="1320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00709"/>
              </p:ext>
            </p:extLst>
          </p:nvPr>
        </p:nvGraphicFramePr>
        <p:xfrm>
          <a:off x="15880667" y="6220144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7200" imgH="355320" progId="Equation.DSMT4">
                  <p:embed/>
                </p:oleObj>
              </mc:Choice>
              <mc:Fallback>
                <p:oleObj name="Equation" r:id="rId11" imgW="457200" imgH="35532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0667" y="6220144"/>
                        <a:ext cx="9144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834407"/>
              </p:ext>
            </p:extLst>
          </p:nvPr>
        </p:nvGraphicFramePr>
        <p:xfrm>
          <a:off x="10162492" y="6345556"/>
          <a:ext cx="99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95000" imgH="431640" progId="Equation.DSMT4">
                  <p:embed/>
                </p:oleObj>
              </mc:Choice>
              <mc:Fallback>
                <p:oleObj name="Equation" r:id="rId13" imgW="495000" imgH="431640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62492" y="6345556"/>
                        <a:ext cx="9906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952693"/>
              </p:ext>
            </p:extLst>
          </p:nvPr>
        </p:nvGraphicFramePr>
        <p:xfrm>
          <a:off x="13970905" y="6424931"/>
          <a:ext cx="1346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2840" imgH="368280" progId="Equation.DSMT4">
                  <p:embed/>
                </p:oleObj>
              </mc:Choice>
              <mc:Fallback>
                <p:oleObj name="Equation" r:id="rId15" imgW="672840" imgH="36828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970905" y="6424931"/>
                        <a:ext cx="1346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001538"/>
              </p:ext>
            </p:extLst>
          </p:nvPr>
        </p:nvGraphicFramePr>
        <p:xfrm>
          <a:off x="17195117" y="6253481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57200" imgH="355320" progId="Equation.DSMT4">
                  <p:embed/>
                </p:oleObj>
              </mc:Choice>
              <mc:Fallback>
                <p:oleObj name="Equation" r:id="rId17" imgW="457200" imgH="355320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195117" y="6253481"/>
                        <a:ext cx="9144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04255"/>
              </p:ext>
            </p:extLst>
          </p:nvPr>
        </p:nvGraphicFramePr>
        <p:xfrm>
          <a:off x="18520680" y="6229669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33160" imgH="342720" progId="Equation.DSMT4">
                  <p:embed/>
                </p:oleObj>
              </mc:Choice>
              <mc:Fallback>
                <p:oleObj name="Equation" r:id="rId19" imgW="533160" imgH="34272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520680" y="6229669"/>
                        <a:ext cx="10668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79716"/>
              </p:ext>
            </p:extLst>
          </p:nvPr>
        </p:nvGraphicFramePr>
        <p:xfrm>
          <a:off x="20244705" y="6413819"/>
          <a:ext cx="863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31640" imgH="279360" progId="Equation.DSMT4">
                  <p:embed/>
                </p:oleObj>
              </mc:Choice>
              <mc:Fallback>
                <p:oleObj name="Equation" r:id="rId21" imgW="431640" imgH="27936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0244705" y="6413819"/>
                        <a:ext cx="863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68395"/>
              </p:ext>
            </p:extLst>
          </p:nvPr>
        </p:nvGraphicFramePr>
        <p:xfrm>
          <a:off x="8241272" y="6542643"/>
          <a:ext cx="939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69800" imgH="279360" progId="Equation.DSMT4">
                  <p:embed/>
                </p:oleObj>
              </mc:Choice>
              <mc:Fallback>
                <p:oleObj name="Equation" r:id="rId23" imgW="469800" imgH="27936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241272" y="6542643"/>
                        <a:ext cx="939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27"/>
          <p:cNvSpPr>
            <a:spLocks noChangeArrowheads="1"/>
          </p:cNvSpPr>
          <p:nvPr/>
        </p:nvSpPr>
        <p:spPr bwMode="auto">
          <a:xfrm>
            <a:off x="8078787" y="7150100"/>
            <a:ext cx="9028762" cy="15367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ext Box 11"/>
          <p:cNvSpPr txBox="1">
            <a:spLocks noChangeArrowheads="1"/>
          </p:cNvSpPr>
          <p:nvPr/>
        </p:nvSpPr>
        <p:spPr bwMode="auto">
          <a:xfrm>
            <a:off x="2479258" y="9220200"/>
            <a:ext cx="20222203" cy="198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4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en-US" sz="44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4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4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sz="44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endParaRPr lang="en-US" sz="4400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sz="44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23321"/>
              </p:ext>
            </p:extLst>
          </p:nvPr>
        </p:nvGraphicFramePr>
        <p:xfrm>
          <a:off x="7343809" y="6243956"/>
          <a:ext cx="787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93480" imgH="482400" progId="Equation.DSMT4">
                  <p:embed/>
                </p:oleObj>
              </mc:Choice>
              <mc:Fallback>
                <p:oleObj name="Equation" r:id="rId25" imgW="393480" imgH="482400" progId="Equation.DSMT4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43809" y="6243956"/>
                        <a:ext cx="7874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455613" y="1621025"/>
            <a:ext cx="19203987" cy="817375"/>
            <a:chOff x="-455613" y="1621025"/>
            <a:chExt cx="19203987" cy="817375"/>
          </a:xfrm>
        </p:grpSpPr>
        <p:grpSp>
          <p:nvGrpSpPr>
            <p:cNvPr id="41" name="Group 40"/>
            <p:cNvGrpSpPr/>
            <p:nvPr/>
          </p:nvGrpSpPr>
          <p:grpSpPr>
            <a:xfrm>
              <a:off x="-455613" y="1633726"/>
              <a:ext cx="1906588" cy="804674"/>
              <a:chOff x="-288924" y="1905000"/>
              <a:chExt cx="2362200" cy="804672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-288924" y="1905000"/>
                <a:ext cx="2362200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13241" y="1913523"/>
                <a:ext cx="892142" cy="769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465260" y="1621025"/>
              <a:ext cx="172831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TRÒN CÓ TÂM VÀ BÁN KÍNH CHO TRƯỚC</a:t>
              </a:r>
            </a:p>
          </p:txBody>
        </p: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9248775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641387" y="9532947"/>
                <a:ext cx="1097608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387" y="9532947"/>
                <a:ext cx="1097608" cy="754053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78787" y="7521033"/>
                <a:ext cx="8266762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𝒂𝒙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𝒃𝒚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𝒄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787" y="7521033"/>
                <a:ext cx="8266762" cy="784767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6125179" y="7543800"/>
                <a:ext cx="1097608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179" y="7543800"/>
                <a:ext cx="1097608" cy="754053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2787" y="7467600"/>
                <a:ext cx="5638800" cy="845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87" y="7467600"/>
                <a:ext cx="5638800" cy="845360"/>
              </a:xfrm>
              <a:prstGeom prst="rect">
                <a:avLst/>
              </a:prstGeom>
              <a:blipFill rotWithShape="1">
                <a:blip r:embed="rId31"/>
                <a:stretch>
                  <a:fillRect l="-4324" t="-6475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982787" y="3927279"/>
            <a:ext cx="1981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55750" y="3927279"/>
            <a:ext cx="347984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3097" name="Picture 2265" descr="C:\Users\LENOVO\Desktop\bóng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63" y="3179811"/>
            <a:ext cx="3563124" cy="23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5" grpId="0"/>
      <p:bldP spid="78" grpId="0" animBg="1"/>
      <p:bldP spid="79" grpId="0" animBg="1"/>
      <p:bldP spid="95" grpId="0" animBg="1"/>
      <p:bldP spid="98" grpId="0"/>
      <p:bldP spid="3" grpId="0"/>
      <p:bldP spid="5" grpId="0"/>
      <p:bldP spid="48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315263" y="3547159"/>
            <a:ext cx="21868726" cy="8942539"/>
            <a:chOff x="1551868" y="4466065"/>
            <a:chExt cx="21868726" cy="6567997"/>
          </a:xfrm>
        </p:grpSpPr>
        <p:sp>
          <p:nvSpPr>
            <p:cNvPr id="39" name="Rounded Rectangle 38"/>
            <p:cNvSpPr/>
            <p:nvPr/>
          </p:nvSpPr>
          <p:spPr>
            <a:xfrm>
              <a:off x="1551868" y="4535825"/>
              <a:ext cx="21868726" cy="64982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96611" y="4466065"/>
              <a:ext cx="184731" cy="565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5033256" y="4091226"/>
            <a:ext cx="42084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5" name="Rectangle 27"/>
          <p:cNvSpPr>
            <a:spLocks noChangeArrowheads="1"/>
          </p:cNvSpPr>
          <p:nvPr/>
        </p:nvSpPr>
        <p:spPr bwMode="auto">
          <a:xfrm>
            <a:off x="9094412" y="3796707"/>
            <a:ext cx="8153400" cy="15367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038122"/>
              </p:ext>
            </p:extLst>
          </p:nvPr>
        </p:nvGraphicFramePr>
        <p:xfrm>
          <a:off x="9206725" y="4112897"/>
          <a:ext cx="642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13000" imgH="431640" progId="Equation.DSMT4">
                  <p:embed/>
                </p:oleObj>
              </mc:Choice>
              <mc:Fallback>
                <p:oleObj name="Equation" r:id="rId3" imgW="3213000" imgH="431640" progId="Equation.DSMT4">
                  <p:embed/>
                  <p:pic>
                    <p:nvPicPr>
                      <p:cNvPr id="96" name="Object 9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6725" y="4112897"/>
                        <a:ext cx="6426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466029"/>
              </p:ext>
            </p:extLst>
          </p:nvPr>
        </p:nvGraphicFramePr>
        <p:xfrm>
          <a:off x="15774987" y="4116388"/>
          <a:ext cx="86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1640" imgH="482400" progId="Equation.DSMT4">
                  <p:embed/>
                </p:oleObj>
              </mc:Choice>
              <mc:Fallback>
                <p:oleObj name="Equation" r:id="rId5" imgW="431640" imgH="482400" progId="Equation.DSMT4">
                  <p:embed/>
                  <p:pic>
                    <p:nvPicPr>
                      <p:cNvPr id="97" name="Object 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74987" y="4116388"/>
                        <a:ext cx="863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212786"/>
              </p:ext>
            </p:extLst>
          </p:nvPr>
        </p:nvGraphicFramePr>
        <p:xfrm>
          <a:off x="4573587" y="5438775"/>
          <a:ext cx="3810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760" imgH="482400" progId="Equation.DSMT4">
                  <p:embed/>
                </p:oleObj>
              </mc:Choice>
              <mc:Fallback>
                <p:oleObj name="Equation" r:id="rId7" imgW="1904760" imgH="4824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3587" y="5438775"/>
                        <a:ext cx="38100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131444"/>
              </p:ext>
            </p:extLst>
          </p:nvPr>
        </p:nvGraphicFramePr>
        <p:xfrm>
          <a:off x="9755187" y="5462679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200" imgH="355320" progId="Equation.DSMT4">
                  <p:embed/>
                </p:oleObj>
              </mc:Choice>
              <mc:Fallback>
                <p:oleObj name="Equation" r:id="rId9" imgW="457200" imgH="35532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55187" y="5462679"/>
                        <a:ext cx="9144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312938"/>
              </p:ext>
            </p:extLst>
          </p:nvPr>
        </p:nvGraphicFramePr>
        <p:xfrm>
          <a:off x="10669587" y="5468938"/>
          <a:ext cx="2514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7120" imgH="431640" progId="Equation.DSMT4">
                  <p:embed/>
                </p:oleObj>
              </mc:Choice>
              <mc:Fallback>
                <p:oleObj name="Equation" r:id="rId11" imgW="1257120" imgH="43164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669587" y="5468938"/>
                        <a:ext cx="25146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603023"/>
              </p:ext>
            </p:extLst>
          </p:nvPr>
        </p:nvGraphicFramePr>
        <p:xfrm>
          <a:off x="14188402" y="5486400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200" imgH="355320" progId="Equation.DSMT4">
                  <p:embed/>
                </p:oleObj>
              </mc:Choice>
              <mc:Fallback>
                <p:oleObj name="Equation" r:id="rId13" imgW="457200" imgH="35532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188402" y="5486400"/>
                        <a:ext cx="9144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42067"/>
              </p:ext>
            </p:extLst>
          </p:nvPr>
        </p:nvGraphicFramePr>
        <p:xfrm>
          <a:off x="15089187" y="5638800"/>
          <a:ext cx="1600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99920" imgH="279360" progId="Equation.DSMT4">
                  <p:embed/>
                </p:oleObj>
              </mc:Choice>
              <mc:Fallback>
                <p:oleObj name="Equation" r:id="rId15" imgW="799920" imgH="2793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089187" y="5638800"/>
                        <a:ext cx="1600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777301"/>
              </p:ext>
            </p:extLst>
          </p:nvPr>
        </p:nvGraphicFramePr>
        <p:xfrm>
          <a:off x="8612187" y="5430838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57200" imgH="355320" progId="Equation.DSMT4">
                  <p:embed/>
                </p:oleObj>
              </mc:Choice>
              <mc:Fallback>
                <p:oleObj name="Equation" r:id="rId17" imgW="457200" imgH="35532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612187" y="5430838"/>
                        <a:ext cx="9144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06164"/>
              </p:ext>
            </p:extLst>
          </p:nvPr>
        </p:nvGraphicFramePr>
        <p:xfrm>
          <a:off x="13184187" y="5486400"/>
          <a:ext cx="91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57200" imgH="355320" progId="Equation.DSMT4">
                  <p:embed/>
                </p:oleObj>
              </mc:Choice>
              <mc:Fallback>
                <p:oleObj name="Equation" r:id="rId19" imgW="457200" imgH="35532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184187" y="5486400"/>
                        <a:ext cx="9144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16003587" y="10088494"/>
            <a:ext cx="6992798" cy="182880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38100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 &gt; 0</a:t>
            </a:r>
          </a:p>
          <a:p>
            <a:pPr eaLnBrk="1" hangingPunct="1">
              <a:buFont typeface="Symbol" pitchFamily="18" charset="2"/>
              <a:buChar char="Þ"/>
              <a:defRPr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(2)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PT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tròn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876114" y="10088494"/>
            <a:ext cx="9919474" cy="182880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38100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itchFamily="18" charset="2"/>
            </a:endParaRPr>
          </a:p>
          <a:p>
            <a:pPr algn="ctr" eaLnBrk="1" hangingPunct="1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AutoShape 14"/>
          <p:cNvSpPr>
            <a:spLocks/>
          </p:cNvSpPr>
          <p:nvPr/>
        </p:nvSpPr>
        <p:spPr bwMode="auto">
          <a:xfrm rot="5400000">
            <a:off x="12275499" y="7187711"/>
            <a:ext cx="290495" cy="2372892"/>
          </a:xfrm>
          <a:prstGeom prst="rightBrace">
            <a:avLst>
              <a:gd name="adj1" fmla="val 165278"/>
              <a:gd name="adj2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1525588" y="10088494"/>
            <a:ext cx="4140200" cy="182880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38100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VP &lt; 0</a:t>
            </a:r>
          </a:p>
          <a:p>
            <a:pPr algn="ctr" eaLnBrk="1" hangingPunct="1">
              <a:defRPr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 (2) </a:t>
            </a:r>
            <a:r>
              <a:rPr 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v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ô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18" charset="2"/>
              </a:rPr>
              <a:t>nghĩa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itchFamily="18" charset="2"/>
            </a:endParaRPr>
          </a:p>
        </p:txBody>
      </p:sp>
      <p:sp>
        <p:nvSpPr>
          <p:cNvPr id="68" name="AutoShape 16"/>
          <p:cNvSpPr>
            <a:spLocks/>
          </p:cNvSpPr>
          <p:nvPr/>
        </p:nvSpPr>
        <p:spPr bwMode="auto">
          <a:xfrm rot="5400000">
            <a:off x="8392711" y="6590336"/>
            <a:ext cx="416371" cy="3693513"/>
          </a:xfrm>
          <a:prstGeom prst="rightBrace">
            <a:avLst>
              <a:gd name="adj1" fmla="val 78704"/>
              <a:gd name="adj2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Line 19"/>
          <p:cNvSpPr>
            <a:spLocks noChangeShapeType="1"/>
          </p:cNvSpPr>
          <p:nvPr/>
        </p:nvSpPr>
        <p:spPr bwMode="auto">
          <a:xfrm flipH="1">
            <a:off x="11319602" y="8654236"/>
            <a:ext cx="1166401" cy="143425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Line 20"/>
          <p:cNvSpPr>
            <a:spLocks noChangeShapeType="1"/>
          </p:cNvSpPr>
          <p:nvPr/>
        </p:nvSpPr>
        <p:spPr bwMode="auto">
          <a:xfrm flipH="1">
            <a:off x="4573587" y="8591483"/>
            <a:ext cx="7912414" cy="14669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>
            <a:off x="12526102" y="8623689"/>
            <a:ext cx="6426199" cy="139484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AutoShape 22"/>
          <p:cNvSpPr>
            <a:spLocks/>
          </p:cNvSpPr>
          <p:nvPr/>
        </p:nvSpPr>
        <p:spPr bwMode="auto">
          <a:xfrm rot="16200000">
            <a:off x="7810961" y="5075624"/>
            <a:ext cx="338943" cy="2452584"/>
          </a:xfrm>
          <a:prstGeom prst="leftBrace">
            <a:avLst>
              <a:gd name="adj1" fmla="val 91667"/>
              <a:gd name="adj2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AutoShape 23"/>
          <p:cNvSpPr>
            <a:spLocks/>
          </p:cNvSpPr>
          <p:nvPr/>
        </p:nvSpPr>
        <p:spPr bwMode="auto">
          <a:xfrm rot="16200000">
            <a:off x="12347457" y="4988808"/>
            <a:ext cx="383974" cy="2610286"/>
          </a:xfrm>
          <a:prstGeom prst="leftBrace">
            <a:avLst>
              <a:gd name="adj1" fmla="val 91667"/>
              <a:gd name="adj2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882193"/>
              </p:ext>
            </p:extLst>
          </p:nvPr>
        </p:nvGraphicFramePr>
        <p:xfrm>
          <a:off x="7179439" y="6477000"/>
          <a:ext cx="1879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39600" imgH="545760" progId="Equation.DSMT4">
                  <p:embed/>
                </p:oleObj>
              </mc:Choice>
              <mc:Fallback>
                <p:oleObj name="Equation" r:id="rId21" imgW="939600" imgH="5457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179439" y="6477000"/>
                        <a:ext cx="18796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792691"/>
              </p:ext>
            </p:extLst>
          </p:nvPr>
        </p:nvGraphicFramePr>
        <p:xfrm>
          <a:off x="11702192" y="6422724"/>
          <a:ext cx="1905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52200" imgH="545760" progId="Equation.DSMT4">
                  <p:embed/>
                </p:oleObj>
              </mc:Choice>
              <mc:Fallback>
                <p:oleObj name="Equation" r:id="rId23" imgW="952200" imgH="54576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702192" y="6422724"/>
                        <a:ext cx="1905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694542"/>
              </p:ext>
            </p:extLst>
          </p:nvPr>
        </p:nvGraphicFramePr>
        <p:xfrm>
          <a:off x="5665787" y="7213600"/>
          <a:ext cx="8178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089240" imgH="545760" progId="Equation.DSMT4">
                  <p:embed/>
                </p:oleObj>
              </mc:Choice>
              <mc:Fallback>
                <p:oleObj name="Equation" r:id="rId25" imgW="4089240" imgH="54576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65787" y="7213600"/>
                        <a:ext cx="81788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04302"/>
              </p:ext>
            </p:extLst>
          </p:nvPr>
        </p:nvGraphicFramePr>
        <p:xfrm>
          <a:off x="7672387" y="8656320"/>
          <a:ext cx="1778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88840" imgH="279360" progId="Equation.DSMT4">
                  <p:embed/>
                </p:oleObj>
              </mc:Choice>
              <mc:Fallback>
                <p:oleObj name="Equation" r:id="rId27" imgW="888840" imgH="27936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672387" y="8656320"/>
                        <a:ext cx="1778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 Box 4"/>
          <p:cNvSpPr txBox="1">
            <a:spLocks noChangeArrowheads="1"/>
          </p:cNvSpPr>
          <p:nvPr/>
        </p:nvSpPr>
        <p:spPr bwMode="auto">
          <a:xfrm>
            <a:off x="5940765" y="10307438"/>
            <a:ext cx="983422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   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VP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(2)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toạ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-455613" y="1621025"/>
            <a:ext cx="19203987" cy="817375"/>
            <a:chOff x="-455613" y="1621025"/>
            <a:chExt cx="19203987" cy="817375"/>
          </a:xfrm>
        </p:grpSpPr>
        <p:grpSp>
          <p:nvGrpSpPr>
            <p:cNvPr id="40" name="Group 39"/>
            <p:cNvGrpSpPr/>
            <p:nvPr/>
          </p:nvGrpSpPr>
          <p:grpSpPr>
            <a:xfrm>
              <a:off x="-455613" y="1633726"/>
              <a:ext cx="1906588" cy="804674"/>
              <a:chOff x="-288924" y="1905000"/>
              <a:chExt cx="2362200" cy="804672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-288924" y="1905000"/>
                <a:ext cx="2362200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13241" y="1913523"/>
                <a:ext cx="892142" cy="769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465260" y="1621025"/>
              <a:ext cx="172831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TRÒN CÓ TÂM VÀ BÁN KÍNH CHO TRƯỚC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148725" y="10993633"/>
                <a:ext cx="17184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8725" y="10993633"/>
                <a:ext cx="1718483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7" y="3810000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9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95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100" grpId="0" animBg="1"/>
      <p:bldP spid="119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5.9|1.5|20.1|19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1.3|10.1|2.9|8.4|6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2|4.3|31.6|13.6|23.2|7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3.5|14.9|1.9|1.8|7.3|37.8|9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6.6|4|21.7|8.2|7.2|1.6|1.2|1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6.6|4|21.7|8.2|7.2|1.6|1.2|1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5.2|21.9|8.1|2|1.2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5.7|10.7|16.8|3.6|7.3|3.2|1.4|12.9|1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7.6|6.9|2.8|25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4.2|91.7|12.2|11.1|12.9|13|14.4|28.8|1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9.2|10.5|3.7|17.2|5.5|5.3|15.7|3.7|13.7|6.3|2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3.2|9.5|5|9.4|11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3.6|4|2.2|5.9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4500</Words>
  <PresentationFormat>Custom</PresentationFormat>
  <Paragraphs>581</Paragraphs>
  <Slides>40</Slides>
  <Notes>19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AvantGarde-Demi</vt:lpstr>
      <vt:lpstr>Calibri</vt:lpstr>
      <vt:lpstr>Cambria Math</vt:lpstr>
      <vt:lpstr>Symbol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2021-09-07T08:47:19Z</dcterms:modified>
</cp:coreProperties>
</file>