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96" r:id="rId2"/>
    <p:sldId id="658" r:id="rId3"/>
    <p:sldId id="656" r:id="rId4"/>
    <p:sldId id="657" r:id="rId5"/>
    <p:sldId id="659" r:id="rId6"/>
    <p:sldId id="660" r:id="rId7"/>
    <p:sldId id="661" r:id="rId8"/>
    <p:sldId id="662" r:id="rId9"/>
    <p:sldId id="663" r:id="rId10"/>
    <p:sldId id="664" r:id="rId11"/>
    <p:sldId id="665" r:id="rId12"/>
    <p:sldId id="666" r:id="rId13"/>
    <p:sldId id="667" r:id="rId14"/>
    <p:sldId id="668" r:id="rId15"/>
    <p:sldId id="669" r:id="rId16"/>
    <p:sldId id="671" r:id="rId17"/>
    <p:sldId id="323" r:id="rId18"/>
    <p:sldId id="324" r:id="rId19"/>
    <p:sldId id="672" r:id="rId20"/>
    <p:sldId id="673" r:id="rId21"/>
    <p:sldId id="338" r:id="rId22"/>
    <p:sldId id="653" r:id="rId23"/>
    <p:sldId id="648" r:id="rId24"/>
    <p:sldId id="655" r:id="rId25"/>
    <p:sldId id="647" r:id="rId26"/>
    <p:sldId id="649" r:id="rId27"/>
    <p:sldId id="650" r:id="rId28"/>
    <p:sldId id="651" r:id="rId29"/>
    <p:sldId id="652" r:id="rId30"/>
    <p:sldId id="654" r:id="rId31"/>
    <p:sldId id="674" r:id="rId32"/>
    <p:sldId id="675" r:id="rId33"/>
    <p:sldId id="676" r:id="rId34"/>
    <p:sldId id="677" r:id="rId35"/>
    <p:sldId id="6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94" autoAdjust="0"/>
  </p:normalViewPr>
  <p:slideViewPr>
    <p:cSldViewPr snapToGrid="0">
      <p:cViewPr varScale="1">
        <p:scale>
          <a:sx n="47" d="100"/>
          <a:sy n="47" d="100"/>
        </p:scale>
        <p:origin x="16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882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EF6EA5A-07F2-4AE8-9F42-852D634067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6" r:id="rId8"/>
    <p:sldLayoutId id="2147483680" r:id="rId9"/>
    <p:sldLayoutId id="2147483705" r:id="rId10"/>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8.xml"/><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62.png"/><Relationship Id="rId5" Type="http://schemas.openxmlformats.org/officeDocument/2006/relationships/image" Target="../media/image67.png"/><Relationship Id="rId10" Type="http://schemas.microsoft.com/office/2007/relationships/hdphoto" Target="../media/hdphoto6.wdp"/><Relationship Id="rId4" Type="http://schemas.openxmlformats.org/officeDocument/2006/relationships/image" Target="../media/image57.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67.png"/><Relationship Id="rId11" Type="http://schemas.microsoft.com/office/2007/relationships/hdphoto" Target="../media/hdphoto6.wdp"/><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375</TotalTime>
  <Words>2612</Words>
  <PresentationFormat>Widescreen</PresentationFormat>
  <Paragraphs>125</Paragraphs>
  <Slides>35</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等线</vt:lpstr>
      <vt:lpstr>#9Slide03 Ample</vt:lpstr>
      <vt:lpstr>#9Slide03 AmpleSoft Bold</vt:lpstr>
      <vt:lpstr>Arial</vt:lpstr>
      <vt:lpstr>Calibri</vt:lpstr>
      <vt:lpstr>Cambria</vt:lpstr>
      <vt:lpstr>Times New Roman</vt:lpstr>
      <vt:lpstr>UTM Mabella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2023-07-02T00:29:01Z</dcterms:created>
  <dcterms:modified xsi:type="dcterms:W3CDTF">2023-08-11T13:33:38Z</dcterms:modified>
</cp:coreProperties>
</file>