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3" r:id="rId2"/>
    <p:sldId id="266" r:id="rId3"/>
    <p:sldId id="267" r:id="rId4"/>
    <p:sldId id="307" r:id="rId5"/>
    <p:sldId id="269" r:id="rId6"/>
    <p:sldId id="310" r:id="rId7"/>
    <p:sldId id="312" r:id="rId8"/>
    <p:sldId id="313" r:id="rId9"/>
    <p:sldId id="311" r:id="rId10"/>
    <p:sldId id="314" r:id="rId11"/>
    <p:sldId id="282" r:id="rId12"/>
    <p:sldId id="284" r:id="rId13"/>
    <p:sldId id="315" r:id="rId14"/>
    <p:sldId id="316" r:id="rId15"/>
    <p:sldId id="320" r:id="rId16"/>
    <p:sldId id="317" r:id="rId17"/>
    <p:sldId id="318" r:id="rId18"/>
    <p:sldId id="319" r:id="rId19"/>
    <p:sldId id="30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41147-4542-462B-B313-136323B139B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8F882-4F4D-4935-9D04-FF0D04A39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80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67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2" name="Google Shape;1532;ga073618e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3" name="Google Shape;1533;ga073618e6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5484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5" name="Google Shape;154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6" name="Google Shape;154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2511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2" name="Google Shape;1532;ga073618e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3" name="Google Shape;1533;ga073618e6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4386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5" name="Google Shape;1575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6" name="Google Shape;1576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3025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Google Shape;1613;ga073618e60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4" name="Google Shape;1614;ga073618e60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2388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" name="Google Shape;1618;ga073618e60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9" name="Google Shape;1619;ga073618e60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02813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" name="Google Shape;1913;ga073618e60_0_7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4" name="Google Shape;1914;ga073618e60_0_7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004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4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1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59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3 Talking Points">
  <p:cSld name="003 Talking Points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5"/>
          <p:cNvSpPr/>
          <p:nvPr/>
        </p:nvSpPr>
        <p:spPr>
          <a:xfrm>
            <a:off x="9036517" y="3683138"/>
            <a:ext cx="3155483" cy="3174861"/>
          </a:xfrm>
          <a:custGeom>
            <a:avLst/>
            <a:gdLst/>
            <a:ahLst/>
            <a:cxnLst/>
            <a:rect l="l" t="t" r="r" b="b"/>
            <a:pathLst>
              <a:path w="3155483" h="3174861" extrusionOk="0">
                <a:moveTo>
                  <a:pt x="3155480" y="12858"/>
                </a:moveTo>
                <a:lnTo>
                  <a:pt x="3155480" y="3174861"/>
                </a:lnTo>
                <a:lnTo>
                  <a:pt x="14909" y="3174861"/>
                </a:lnTo>
                <a:cubicBezTo>
                  <a:pt x="4997" y="3076947"/>
                  <a:pt x="-3" y="2978595"/>
                  <a:pt x="-3" y="2880181"/>
                </a:cubicBezTo>
                <a:cubicBezTo>
                  <a:pt x="-3" y="1289447"/>
                  <a:pt x="1289444" y="0"/>
                  <a:pt x="2880179" y="0"/>
                </a:cubicBezTo>
                <a:cubicBezTo>
                  <a:pt x="2973046" y="-63"/>
                  <a:pt x="3064844" y="4223"/>
                  <a:pt x="3155480" y="1285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5"/>
          <p:cNvSpPr/>
          <p:nvPr/>
        </p:nvSpPr>
        <p:spPr>
          <a:xfrm>
            <a:off x="23962" y="0"/>
            <a:ext cx="2741416" cy="4023002"/>
          </a:xfrm>
          <a:custGeom>
            <a:avLst/>
            <a:gdLst/>
            <a:ahLst/>
            <a:cxnLst/>
            <a:rect l="l" t="t" r="r" b="b"/>
            <a:pathLst>
              <a:path w="2741416" h="4023002" extrusionOk="0">
                <a:moveTo>
                  <a:pt x="2741411" y="1146035"/>
                </a:moveTo>
                <a:cubicBezTo>
                  <a:pt x="2741411" y="2690246"/>
                  <a:pt x="1526259" y="3950671"/>
                  <a:pt x="-3" y="4023002"/>
                </a:cubicBezTo>
                <a:lnTo>
                  <a:pt x="-3" y="-1"/>
                </a:lnTo>
                <a:lnTo>
                  <a:pt x="2504328" y="-1"/>
                </a:lnTo>
                <a:cubicBezTo>
                  <a:pt x="2661231" y="361674"/>
                  <a:pt x="2741929" y="751795"/>
                  <a:pt x="2741411" y="11460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7" name="Google Shape;227;p5"/>
          <p:cNvGrpSpPr/>
          <p:nvPr/>
        </p:nvGrpSpPr>
        <p:grpSpPr>
          <a:xfrm>
            <a:off x="11509980" y="242351"/>
            <a:ext cx="439339" cy="1365706"/>
            <a:chOff x="11509980" y="242351"/>
            <a:chExt cx="439339" cy="1365706"/>
          </a:xfrm>
        </p:grpSpPr>
        <p:sp>
          <p:nvSpPr>
            <p:cNvPr id="228" name="Google Shape;228;p5"/>
            <p:cNvSpPr/>
            <p:nvPr/>
          </p:nvSpPr>
          <p:spPr>
            <a:xfrm>
              <a:off x="11509980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5"/>
            <p:cNvSpPr/>
            <p:nvPr/>
          </p:nvSpPr>
          <p:spPr>
            <a:xfrm>
              <a:off x="11694914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5"/>
            <p:cNvSpPr/>
            <p:nvPr/>
          </p:nvSpPr>
          <p:spPr>
            <a:xfrm>
              <a:off x="11879847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5"/>
            <p:cNvSpPr/>
            <p:nvPr/>
          </p:nvSpPr>
          <p:spPr>
            <a:xfrm>
              <a:off x="11509980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5"/>
            <p:cNvSpPr/>
            <p:nvPr/>
          </p:nvSpPr>
          <p:spPr>
            <a:xfrm>
              <a:off x="11694914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5"/>
            <p:cNvSpPr/>
            <p:nvPr/>
          </p:nvSpPr>
          <p:spPr>
            <a:xfrm>
              <a:off x="11879847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5"/>
            <p:cNvSpPr/>
            <p:nvPr/>
          </p:nvSpPr>
          <p:spPr>
            <a:xfrm>
              <a:off x="11509980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5"/>
            <p:cNvSpPr/>
            <p:nvPr/>
          </p:nvSpPr>
          <p:spPr>
            <a:xfrm>
              <a:off x="11694914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11879847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5"/>
            <p:cNvSpPr/>
            <p:nvPr/>
          </p:nvSpPr>
          <p:spPr>
            <a:xfrm>
              <a:off x="11509980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11694914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5"/>
            <p:cNvSpPr/>
            <p:nvPr/>
          </p:nvSpPr>
          <p:spPr>
            <a:xfrm>
              <a:off x="11879847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11509980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11694914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5"/>
            <p:cNvSpPr/>
            <p:nvPr/>
          </p:nvSpPr>
          <p:spPr>
            <a:xfrm>
              <a:off x="11879847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5"/>
            <p:cNvSpPr/>
            <p:nvPr/>
          </p:nvSpPr>
          <p:spPr>
            <a:xfrm>
              <a:off x="11509980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5"/>
            <p:cNvSpPr/>
            <p:nvPr/>
          </p:nvSpPr>
          <p:spPr>
            <a:xfrm>
              <a:off x="11694914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5"/>
            <p:cNvSpPr/>
            <p:nvPr/>
          </p:nvSpPr>
          <p:spPr>
            <a:xfrm>
              <a:off x="11879847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5"/>
            <p:cNvSpPr/>
            <p:nvPr/>
          </p:nvSpPr>
          <p:spPr>
            <a:xfrm>
              <a:off x="11509980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11694914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5"/>
            <p:cNvSpPr/>
            <p:nvPr/>
          </p:nvSpPr>
          <p:spPr>
            <a:xfrm>
              <a:off x="11879847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5"/>
            <p:cNvSpPr/>
            <p:nvPr/>
          </p:nvSpPr>
          <p:spPr>
            <a:xfrm>
              <a:off x="11509980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5"/>
            <p:cNvSpPr/>
            <p:nvPr/>
          </p:nvSpPr>
          <p:spPr>
            <a:xfrm>
              <a:off x="11694914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5"/>
            <p:cNvSpPr/>
            <p:nvPr/>
          </p:nvSpPr>
          <p:spPr>
            <a:xfrm>
              <a:off x="11879847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2" name="Google Shape;252;p5"/>
          <p:cNvGrpSpPr/>
          <p:nvPr/>
        </p:nvGrpSpPr>
        <p:grpSpPr>
          <a:xfrm>
            <a:off x="257323" y="5204757"/>
            <a:ext cx="439340" cy="1365706"/>
            <a:chOff x="257323" y="5204757"/>
            <a:chExt cx="439340" cy="1365706"/>
          </a:xfrm>
        </p:grpSpPr>
        <p:sp>
          <p:nvSpPr>
            <p:cNvPr id="253" name="Google Shape;253;p5"/>
            <p:cNvSpPr/>
            <p:nvPr/>
          </p:nvSpPr>
          <p:spPr>
            <a:xfrm>
              <a:off x="257323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5"/>
            <p:cNvSpPr/>
            <p:nvPr/>
          </p:nvSpPr>
          <p:spPr>
            <a:xfrm>
              <a:off x="442257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627191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5"/>
            <p:cNvSpPr/>
            <p:nvPr/>
          </p:nvSpPr>
          <p:spPr>
            <a:xfrm>
              <a:off x="257323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5"/>
            <p:cNvSpPr/>
            <p:nvPr/>
          </p:nvSpPr>
          <p:spPr>
            <a:xfrm>
              <a:off x="442257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627191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257323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5"/>
            <p:cNvSpPr/>
            <p:nvPr/>
          </p:nvSpPr>
          <p:spPr>
            <a:xfrm>
              <a:off x="442257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5"/>
            <p:cNvSpPr/>
            <p:nvPr/>
          </p:nvSpPr>
          <p:spPr>
            <a:xfrm>
              <a:off x="627191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5"/>
            <p:cNvSpPr/>
            <p:nvPr/>
          </p:nvSpPr>
          <p:spPr>
            <a:xfrm>
              <a:off x="257323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5"/>
            <p:cNvSpPr/>
            <p:nvPr/>
          </p:nvSpPr>
          <p:spPr>
            <a:xfrm>
              <a:off x="442257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5"/>
            <p:cNvSpPr/>
            <p:nvPr/>
          </p:nvSpPr>
          <p:spPr>
            <a:xfrm>
              <a:off x="627191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5"/>
            <p:cNvSpPr/>
            <p:nvPr/>
          </p:nvSpPr>
          <p:spPr>
            <a:xfrm>
              <a:off x="257323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5"/>
            <p:cNvSpPr/>
            <p:nvPr/>
          </p:nvSpPr>
          <p:spPr>
            <a:xfrm>
              <a:off x="442257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5"/>
            <p:cNvSpPr/>
            <p:nvPr/>
          </p:nvSpPr>
          <p:spPr>
            <a:xfrm>
              <a:off x="627191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5"/>
            <p:cNvSpPr/>
            <p:nvPr/>
          </p:nvSpPr>
          <p:spPr>
            <a:xfrm>
              <a:off x="257323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5"/>
            <p:cNvSpPr/>
            <p:nvPr/>
          </p:nvSpPr>
          <p:spPr>
            <a:xfrm>
              <a:off x="442257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5"/>
            <p:cNvSpPr/>
            <p:nvPr/>
          </p:nvSpPr>
          <p:spPr>
            <a:xfrm>
              <a:off x="627191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5"/>
            <p:cNvSpPr/>
            <p:nvPr/>
          </p:nvSpPr>
          <p:spPr>
            <a:xfrm>
              <a:off x="257323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5"/>
            <p:cNvSpPr/>
            <p:nvPr/>
          </p:nvSpPr>
          <p:spPr>
            <a:xfrm>
              <a:off x="442257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5"/>
            <p:cNvSpPr/>
            <p:nvPr/>
          </p:nvSpPr>
          <p:spPr>
            <a:xfrm>
              <a:off x="627191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5"/>
            <p:cNvSpPr/>
            <p:nvPr/>
          </p:nvSpPr>
          <p:spPr>
            <a:xfrm>
              <a:off x="257323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5"/>
            <p:cNvSpPr/>
            <p:nvPr/>
          </p:nvSpPr>
          <p:spPr>
            <a:xfrm>
              <a:off x="442257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5"/>
            <p:cNvSpPr/>
            <p:nvPr/>
          </p:nvSpPr>
          <p:spPr>
            <a:xfrm>
              <a:off x="627191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7" name="Google Shape;277;p5"/>
          <p:cNvSpPr/>
          <p:nvPr/>
        </p:nvSpPr>
        <p:spPr>
          <a:xfrm>
            <a:off x="325040" y="217259"/>
            <a:ext cx="732204" cy="93634"/>
          </a:xfrm>
          <a:custGeom>
            <a:avLst/>
            <a:gdLst/>
            <a:ahLst/>
            <a:cxnLst/>
            <a:rect l="l" t="t" r="r" b="b"/>
            <a:pathLst>
              <a:path w="732204" h="93634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216" y="22948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180" y="22948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055" y="22948"/>
                </a:lnTo>
                <a:lnTo>
                  <a:pt x="431242" y="90992"/>
                </a:lnTo>
                <a:cubicBezTo>
                  <a:pt x="434715" y="94494"/>
                  <a:pt x="440368" y="94517"/>
                  <a:pt x="443868" y="91044"/>
                </a:cubicBezTo>
                <a:cubicBezTo>
                  <a:pt x="443886" y="91027"/>
                  <a:pt x="443904" y="91009"/>
                  <a:pt x="443922" y="90992"/>
                </a:cubicBezTo>
                <a:lnTo>
                  <a:pt x="509109" y="22948"/>
                </a:lnTo>
                <a:lnTo>
                  <a:pt x="574295" y="90992"/>
                </a:lnTo>
                <a:cubicBezTo>
                  <a:pt x="577778" y="94454"/>
                  <a:pt x="583403" y="94454"/>
                  <a:pt x="586886" y="90992"/>
                </a:cubicBezTo>
                <a:lnTo>
                  <a:pt x="652073" y="22948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81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81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5"/>
          <p:cNvSpPr/>
          <p:nvPr/>
        </p:nvSpPr>
        <p:spPr>
          <a:xfrm>
            <a:off x="325040" y="429785"/>
            <a:ext cx="732204" cy="93277"/>
          </a:xfrm>
          <a:custGeom>
            <a:avLst/>
            <a:gdLst/>
            <a:ahLst/>
            <a:cxnLst/>
            <a:rect l="l" t="t" r="r" b="b"/>
            <a:pathLst>
              <a:path w="732204" h="93277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394" y="22591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269" y="22591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144" y="22591"/>
                </a:lnTo>
                <a:lnTo>
                  <a:pt x="431331" y="90635"/>
                </a:lnTo>
                <a:cubicBezTo>
                  <a:pt x="434805" y="94137"/>
                  <a:pt x="440457" y="94160"/>
                  <a:pt x="443958" y="90687"/>
                </a:cubicBezTo>
                <a:cubicBezTo>
                  <a:pt x="443975" y="90670"/>
                  <a:pt x="443993" y="90652"/>
                  <a:pt x="444011" y="90635"/>
                </a:cubicBezTo>
                <a:lnTo>
                  <a:pt x="509198" y="22591"/>
                </a:lnTo>
                <a:lnTo>
                  <a:pt x="574385" y="90635"/>
                </a:lnTo>
                <a:cubicBezTo>
                  <a:pt x="577867" y="94097"/>
                  <a:pt x="583493" y="94097"/>
                  <a:pt x="586975" y="90635"/>
                </a:cubicBezTo>
                <a:lnTo>
                  <a:pt x="652162" y="22591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90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90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5"/>
          <p:cNvSpPr/>
          <p:nvPr/>
        </p:nvSpPr>
        <p:spPr>
          <a:xfrm>
            <a:off x="11010430" y="6047184"/>
            <a:ext cx="732725" cy="93278"/>
          </a:xfrm>
          <a:custGeom>
            <a:avLst/>
            <a:gdLst/>
            <a:ahLst/>
            <a:cxnLst/>
            <a:rect l="l" t="t" r="r" b="b"/>
            <a:pathLst>
              <a:path w="732725" h="93278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19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1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1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19"/>
                </a:cubicBezTo>
                <a:lnTo>
                  <a:pt x="658673" y="2678"/>
                </a:lnTo>
                <a:cubicBezTo>
                  <a:pt x="655191" y="-787"/>
                  <a:pt x="649565" y="-787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7"/>
                  <a:pt x="506511" y="-787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7"/>
                  <a:pt x="363547" y="-787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7"/>
                  <a:pt x="220583" y="-787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9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5"/>
          <p:cNvSpPr/>
          <p:nvPr/>
        </p:nvSpPr>
        <p:spPr>
          <a:xfrm>
            <a:off x="11010430" y="6259710"/>
            <a:ext cx="732725" cy="93279"/>
          </a:xfrm>
          <a:custGeom>
            <a:avLst/>
            <a:gdLst/>
            <a:ahLst/>
            <a:cxnLst/>
            <a:rect l="l" t="t" r="r" b="b"/>
            <a:pathLst>
              <a:path w="732725" h="93279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20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2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2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20"/>
                </a:cubicBezTo>
                <a:lnTo>
                  <a:pt x="658673" y="2678"/>
                </a:lnTo>
                <a:cubicBezTo>
                  <a:pt x="655191" y="-786"/>
                  <a:pt x="649565" y="-786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6"/>
                  <a:pt x="506511" y="-786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6"/>
                  <a:pt x="363547" y="-786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6"/>
                  <a:pt x="220583" y="-786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8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5"/>
          <p:cNvSpPr/>
          <p:nvPr/>
        </p:nvSpPr>
        <p:spPr>
          <a:xfrm rot="10800000" flipH="1">
            <a:off x="1803993" y="4642466"/>
            <a:ext cx="758876" cy="1398683"/>
          </a:xfrm>
          <a:custGeom>
            <a:avLst/>
            <a:gdLst/>
            <a:ahLst/>
            <a:cxnLst/>
            <a:rect l="l" t="t" r="r" b="b"/>
            <a:pathLst>
              <a:path w="30480" h="104030" extrusionOk="0">
                <a:moveTo>
                  <a:pt x="30480" y="0"/>
                </a:moveTo>
                <a:lnTo>
                  <a:pt x="0" y="0"/>
                </a:lnTo>
                <a:lnTo>
                  <a:pt x="0" y="104030"/>
                </a:ln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2" name="Google Shape;282;p5"/>
          <p:cNvSpPr/>
          <p:nvPr/>
        </p:nvSpPr>
        <p:spPr>
          <a:xfrm rot="10800000" flipH="1">
            <a:off x="1348669" y="3306644"/>
            <a:ext cx="758876" cy="1398683"/>
          </a:xfrm>
          <a:custGeom>
            <a:avLst/>
            <a:gdLst/>
            <a:ahLst/>
            <a:cxnLst/>
            <a:rect l="l" t="t" r="r" b="b"/>
            <a:pathLst>
              <a:path w="30480" h="104030" extrusionOk="0">
                <a:moveTo>
                  <a:pt x="30480" y="0"/>
                </a:moveTo>
                <a:lnTo>
                  <a:pt x="0" y="0"/>
                </a:lnTo>
                <a:lnTo>
                  <a:pt x="0" y="104030"/>
                </a:ln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3" name="Google Shape;283;p5"/>
          <p:cNvSpPr/>
          <p:nvPr/>
        </p:nvSpPr>
        <p:spPr>
          <a:xfrm rot="10800000" flipH="1">
            <a:off x="893344" y="1908011"/>
            <a:ext cx="758876" cy="1398683"/>
          </a:xfrm>
          <a:custGeom>
            <a:avLst/>
            <a:gdLst/>
            <a:ahLst/>
            <a:cxnLst/>
            <a:rect l="l" t="t" r="r" b="b"/>
            <a:pathLst>
              <a:path w="30480" h="104030" extrusionOk="0">
                <a:moveTo>
                  <a:pt x="30480" y="0"/>
                </a:moveTo>
                <a:lnTo>
                  <a:pt x="0" y="0"/>
                </a:lnTo>
                <a:lnTo>
                  <a:pt x="0" y="104030"/>
                </a:ln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284" name="Google Shape;284;p5"/>
          <p:cNvGrpSpPr/>
          <p:nvPr/>
        </p:nvGrpSpPr>
        <p:grpSpPr>
          <a:xfrm>
            <a:off x="665676" y="1600173"/>
            <a:ext cx="9769672" cy="938099"/>
            <a:chOff x="716172" y="1225822"/>
            <a:chExt cx="4576602" cy="2053633"/>
          </a:xfrm>
        </p:grpSpPr>
        <p:sp>
          <p:nvSpPr>
            <p:cNvPr id="285" name="Google Shape;285;p5"/>
            <p:cNvSpPr/>
            <p:nvPr/>
          </p:nvSpPr>
          <p:spPr>
            <a:xfrm>
              <a:off x="770874" y="1287155"/>
              <a:ext cx="4521900" cy="1992300"/>
            </a:xfrm>
            <a:prstGeom prst="roundRect">
              <a:avLst>
                <a:gd name="adj" fmla="val 3855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5"/>
            <p:cNvSpPr/>
            <p:nvPr/>
          </p:nvSpPr>
          <p:spPr>
            <a:xfrm>
              <a:off x="716172" y="1225822"/>
              <a:ext cx="4521900" cy="1992300"/>
            </a:xfrm>
            <a:prstGeom prst="roundRect">
              <a:avLst>
                <a:gd name="adj" fmla="val 3855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7" name="Google Shape;287;p5"/>
          <p:cNvGrpSpPr/>
          <p:nvPr/>
        </p:nvGrpSpPr>
        <p:grpSpPr>
          <a:xfrm>
            <a:off x="1652213" y="4193659"/>
            <a:ext cx="9769672" cy="938099"/>
            <a:chOff x="716172" y="1225822"/>
            <a:chExt cx="4576602" cy="2053633"/>
          </a:xfrm>
        </p:grpSpPr>
        <p:sp>
          <p:nvSpPr>
            <p:cNvPr id="288" name="Google Shape;288;p5"/>
            <p:cNvSpPr/>
            <p:nvPr/>
          </p:nvSpPr>
          <p:spPr>
            <a:xfrm>
              <a:off x="770874" y="1287155"/>
              <a:ext cx="4521900" cy="1992300"/>
            </a:xfrm>
            <a:prstGeom prst="roundRect">
              <a:avLst>
                <a:gd name="adj" fmla="val 3855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5"/>
            <p:cNvSpPr/>
            <p:nvPr/>
          </p:nvSpPr>
          <p:spPr>
            <a:xfrm>
              <a:off x="716172" y="1225822"/>
              <a:ext cx="4521900" cy="1992300"/>
            </a:xfrm>
            <a:prstGeom prst="roundRect">
              <a:avLst>
                <a:gd name="adj" fmla="val 3855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0" name="Google Shape;290;p5"/>
          <p:cNvGrpSpPr/>
          <p:nvPr/>
        </p:nvGrpSpPr>
        <p:grpSpPr>
          <a:xfrm>
            <a:off x="2107537" y="5490403"/>
            <a:ext cx="9769672" cy="938099"/>
            <a:chOff x="716172" y="1225822"/>
            <a:chExt cx="4576602" cy="2053633"/>
          </a:xfrm>
        </p:grpSpPr>
        <p:sp>
          <p:nvSpPr>
            <p:cNvPr id="291" name="Google Shape;291;p5"/>
            <p:cNvSpPr/>
            <p:nvPr/>
          </p:nvSpPr>
          <p:spPr>
            <a:xfrm>
              <a:off x="770874" y="1287155"/>
              <a:ext cx="4521900" cy="1992300"/>
            </a:xfrm>
            <a:prstGeom prst="roundRect">
              <a:avLst>
                <a:gd name="adj" fmla="val 3855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5"/>
            <p:cNvSpPr/>
            <p:nvPr/>
          </p:nvSpPr>
          <p:spPr>
            <a:xfrm>
              <a:off x="716172" y="1225822"/>
              <a:ext cx="4521900" cy="1992300"/>
            </a:xfrm>
            <a:prstGeom prst="roundRect">
              <a:avLst>
                <a:gd name="adj" fmla="val 3855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3" name="Google Shape;293;p5"/>
          <p:cNvGrpSpPr/>
          <p:nvPr/>
        </p:nvGrpSpPr>
        <p:grpSpPr>
          <a:xfrm>
            <a:off x="1196888" y="2896916"/>
            <a:ext cx="9769672" cy="938099"/>
            <a:chOff x="716172" y="1225822"/>
            <a:chExt cx="4576602" cy="2053633"/>
          </a:xfrm>
        </p:grpSpPr>
        <p:sp>
          <p:nvSpPr>
            <p:cNvPr id="294" name="Google Shape;294;p5"/>
            <p:cNvSpPr/>
            <p:nvPr/>
          </p:nvSpPr>
          <p:spPr>
            <a:xfrm>
              <a:off x="770874" y="1287155"/>
              <a:ext cx="4521900" cy="1992300"/>
            </a:xfrm>
            <a:prstGeom prst="roundRect">
              <a:avLst>
                <a:gd name="adj" fmla="val 3855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5"/>
            <p:cNvSpPr/>
            <p:nvPr/>
          </p:nvSpPr>
          <p:spPr>
            <a:xfrm>
              <a:off x="716172" y="1225822"/>
              <a:ext cx="4521900" cy="1992300"/>
            </a:xfrm>
            <a:prstGeom prst="roundRect">
              <a:avLst>
                <a:gd name="adj" fmla="val 3855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6" name="Google Shape;296;p5"/>
          <p:cNvSpPr txBox="1">
            <a:spLocks noGrp="1"/>
          </p:cNvSpPr>
          <p:nvPr>
            <p:ph type="body" idx="1"/>
          </p:nvPr>
        </p:nvSpPr>
        <p:spPr>
          <a:xfrm>
            <a:off x="1803993" y="1687558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457200" lvl="0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297" name="Google Shape;297;p5"/>
          <p:cNvSpPr txBox="1">
            <a:spLocks noGrp="1"/>
          </p:cNvSpPr>
          <p:nvPr>
            <p:ph type="body" idx="2"/>
          </p:nvPr>
        </p:nvSpPr>
        <p:spPr>
          <a:xfrm>
            <a:off x="2434173" y="3005779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457200" lvl="0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298" name="Google Shape;298;p5"/>
          <p:cNvSpPr txBox="1">
            <a:spLocks noGrp="1"/>
          </p:cNvSpPr>
          <p:nvPr>
            <p:ph type="body" idx="3"/>
          </p:nvPr>
        </p:nvSpPr>
        <p:spPr>
          <a:xfrm>
            <a:off x="2882899" y="4302526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457200" lvl="0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299" name="Google Shape;299;p5"/>
          <p:cNvSpPr txBox="1">
            <a:spLocks noGrp="1"/>
          </p:cNvSpPr>
          <p:nvPr>
            <p:ph type="body" idx="4"/>
          </p:nvPr>
        </p:nvSpPr>
        <p:spPr>
          <a:xfrm>
            <a:off x="3282155" y="5599239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457200" lvl="0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grpSp>
        <p:nvGrpSpPr>
          <p:cNvPr id="300" name="Google Shape;300;p5"/>
          <p:cNvGrpSpPr/>
          <p:nvPr/>
        </p:nvGrpSpPr>
        <p:grpSpPr>
          <a:xfrm>
            <a:off x="8349179" y="6083082"/>
            <a:ext cx="3263043" cy="226229"/>
            <a:chOff x="1351481" y="5695915"/>
            <a:chExt cx="5088169" cy="386452"/>
          </a:xfrm>
        </p:grpSpPr>
        <p:sp>
          <p:nvSpPr>
            <p:cNvPr id="301" name="Google Shape;301;p5"/>
            <p:cNvSpPr/>
            <p:nvPr/>
          </p:nvSpPr>
          <p:spPr>
            <a:xfrm>
              <a:off x="1351481" y="5701774"/>
              <a:ext cx="392270" cy="374828"/>
            </a:xfrm>
            <a:custGeom>
              <a:avLst/>
              <a:gdLst/>
              <a:ahLst/>
              <a:cxnLst/>
              <a:rect l="l" t="t" r="r" b="b"/>
              <a:pathLst>
                <a:path w="871712" h="832952" extrusionOk="0">
                  <a:moveTo>
                    <a:pt x="333159" y="832222"/>
                  </a:moveTo>
                  <a:cubicBezTo>
                    <a:pt x="328962" y="832209"/>
                    <a:pt x="324826" y="831148"/>
                    <a:pt x="321184" y="829135"/>
                  </a:cubicBezTo>
                  <a:cubicBezTo>
                    <a:pt x="313344" y="824783"/>
                    <a:pt x="308467" y="816505"/>
                    <a:pt x="308467" y="807529"/>
                  </a:cubicBezTo>
                  <a:lnTo>
                    <a:pt x="308467" y="650607"/>
                  </a:lnTo>
                  <a:cubicBezTo>
                    <a:pt x="132779" y="632088"/>
                    <a:pt x="-1611" y="493500"/>
                    <a:pt x="-1611" y="325960"/>
                  </a:cubicBezTo>
                  <a:cubicBezTo>
                    <a:pt x="-1241" y="237727"/>
                    <a:pt x="36292" y="153741"/>
                    <a:pt x="101789" y="94590"/>
                  </a:cubicBezTo>
                  <a:cubicBezTo>
                    <a:pt x="168891" y="32747"/>
                    <a:pt x="256983" y="-1316"/>
                    <a:pt x="348284" y="-723"/>
                  </a:cubicBezTo>
                  <a:lnTo>
                    <a:pt x="520145" y="-723"/>
                  </a:lnTo>
                  <a:cubicBezTo>
                    <a:pt x="713118" y="-723"/>
                    <a:pt x="870101" y="145827"/>
                    <a:pt x="870101" y="325960"/>
                  </a:cubicBezTo>
                  <a:cubicBezTo>
                    <a:pt x="870101" y="413187"/>
                    <a:pt x="833371" y="495414"/>
                    <a:pt x="766700" y="557392"/>
                  </a:cubicBezTo>
                  <a:cubicBezTo>
                    <a:pt x="746699" y="575955"/>
                    <a:pt x="724538" y="592092"/>
                    <a:pt x="700772" y="605481"/>
                  </a:cubicBezTo>
                  <a:lnTo>
                    <a:pt x="700772" y="605481"/>
                  </a:lnTo>
                  <a:lnTo>
                    <a:pt x="346308" y="828394"/>
                  </a:lnTo>
                  <a:cubicBezTo>
                    <a:pt x="342357" y="830864"/>
                    <a:pt x="337789" y="832191"/>
                    <a:pt x="333159" y="832222"/>
                  </a:cubicBezTo>
                  <a:close/>
                  <a:moveTo>
                    <a:pt x="348284" y="48724"/>
                  </a:moveTo>
                  <a:cubicBezTo>
                    <a:pt x="269453" y="48149"/>
                    <a:pt x="193399" y="77490"/>
                    <a:pt x="135372" y="130827"/>
                  </a:cubicBezTo>
                  <a:cubicBezTo>
                    <a:pt x="79998" y="180681"/>
                    <a:pt x="48206" y="251537"/>
                    <a:pt x="47774" y="326022"/>
                  </a:cubicBezTo>
                  <a:cubicBezTo>
                    <a:pt x="47774" y="474178"/>
                    <a:pt x="173583" y="596160"/>
                    <a:pt x="334209" y="603074"/>
                  </a:cubicBezTo>
                  <a:cubicBezTo>
                    <a:pt x="347420" y="603636"/>
                    <a:pt x="357852" y="614531"/>
                    <a:pt x="357852" y="627767"/>
                  </a:cubicBezTo>
                  <a:lnTo>
                    <a:pt x="357852" y="762835"/>
                  </a:lnTo>
                  <a:lnTo>
                    <a:pt x="674536" y="563689"/>
                  </a:lnTo>
                  <a:lnTo>
                    <a:pt x="675893" y="562886"/>
                  </a:lnTo>
                  <a:cubicBezTo>
                    <a:pt x="696512" y="551330"/>
                    <a:pt x="715710" y="537367"/>
                    <a:pt x="733057" y="521279"/>
                  </a:cubicBezTo>
                  <a:cubicBezTo>
                    <a:pt x="788368" y="471382"/>
                    <a:pt x="820222" y="400526"/>
                    <a:pt x="820716" y="326022"/>
                  </a:cubicBezTo>
                  <a:cubicBezTo>
                    <a:pt x="820716" y="173113"/>
                    <a:pt x="685894" y="48724"/>
                    <a:pt x="520145" y="4872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2" name="Google Shape;302;p5"/>
            <p:cNvGrpSpPr/>
            <p:nvPr/>
          </p:nvGrpSpPr>
          <p:grpSpPr>
            <a:xfrm>
              <a:off x="3003318" y="5732448"/>
              <a:ext cx="464334" cy="313397"/>
              <a:chOff x="4522036" y="7458929"/>
              <a:chExt cx="771704" cy="520766"/>
            </a:xfrm>
          </p:grpSpPr>
          <p:sp>
            <p:nvSpPr>
              <p:cNvPr id="303" name="Google Shape;303;p5"/>
              <p:cNvSpPr/>
              <p:nvPr/>
            </p:nvSpPr>
            <p:spPr>
              <a:xfrm>
                <a:off x="4642211" y="7488619"/>
                <a:ext cx="324351" cy="491024"/>
              </a:xfrm>
              <a:custGeom>
                <a:avLst/>
                <a:gdLst/>
                <a:ahLst/>
                <a:cxnLst/>
                <a:rect l="l" t="t" r="r" b="b"/>
                <a:pathLst>
                  <a:path w="433914" h="656888" extrusionOk="0">
                    <a:moveTo>
                      <a:pt x="177967" y="656155"/>
                    </a:moveTo>
                    <a:cubicBezTo>
                      <a:pt x="130063" y="656409"/>
                      <a:pt x="84073" y="637648"/>
                      <a:pt x="49997" y="603992"/>
                    </a:cubicBezTo>
                    <a:cubicBezTo>
                      <a:pt x="16970" y="571775"/>
                      <a:pt x="-1611" y="527587"/>
                      <a:pt x="-1611" y="48145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481455"/>
                    </a:lnTo>
                    <a:cubicBezTo>
                      <a:pt x="47836" y="514395"/>
                      <a:pt x="61169" y="545921"/>
                      <a:pt x="84813" y="568867"/>
                    </a:cubicBezTo>
                    <a:cubicBezTo>
                      <a:pt x="110062" y="593893"/>
                      <a:pt x="144385" y="607554"/>
                      <a:pt x="179941" y="606709"/>
                    </a:cubicBezTo>
                    <a:lnTo>
                      <a:pt x="407299" y="603745"/>
                    </a:lnTo>
                    <a:cubicBezTo>
                      <a:pt x="420941" y="603573"/>
                      <a:pt x="432115" y="614493"/>
                      <a:pt x="432301" y="628129"/>
                    </a:cubicBezTo>
                    <a:cubicBezTo>
                      <a:pt x="432486" y="641766"/>
                      <a:pt x="421559" y="652958"/>
                      <a:pt x="407917" y="653131"/>
                    </a:cubicBezTo>
                    <a:lnTo>
                      <a:pt x="180559" y="656094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304;p5"/>
              <p:cNvSpPr/>
              <p:nvPr/>
            </p:nvSpPr>
            <p:spPr>
              <a:xfrm>
                <a:off x="4522036" y="7458929"/>
                <a:ext cx="277737" cy="158889"/>
              </a:xfrm>
              <a:custGeom>
                <a:avLst/>
                <a:gdLst/>
                <a:ahLst/>
                <a:cxnLst/>
                <a:rect l="l" t="t" r="r" b="b"/>
                <a:pathLst>
                  <a:path w="371554" h="212560" extrusionOk="0">
                    <a:moveTo>
                      <a:pt x="345128" y="211829"/>
                    </a:moveTo>
                    <a:cubicBezTo>
                      <a:pt x="338584" y="211836"/>
                      <a:pt x="332287" y="209237"/>
                      <a:pt x="327657" y="204607"/>
                    </a:cubicBezTo>
                    <a:lnTo>
                      <a:pt x="182094" y="59044"/>
                    </a:lnTo>
                    <a:lnTo>
                      <a:pt x="40111" y="201026"/>
                    </a:lnTo>
                    <a:cubicBezTo>
                      <a:pt x="30235" y="210428"/>
                      <a:pt x="14616" y="210039"/>
                      <a:pt x="5171" y="200162"/>
                    </a:cubicBezTo>
                    <a:cubicBezTo>
                      <a:pt x="-3841" y="190643"/>
                      <a:pt x="-3903" y="175686"/>
                      <a:pt x="5171" y="166148"/>
                    </a:cubicBezTo>
                    <a:lnTo>
                      <a:pt x="164747" y="6510"/>
                    </a:lnTo>
                    <a:cubicBezTo>
                      <a:pt x="174377" y="-3139"/>
                      <a:pt x="189995" y="-3145"/>
                      <a:pt x="199688" y="6491"/>
                    </a:cubicBezTo>
                    <a:cubicBezTo>
                      <a:pt x="199688" y="6498"/>
                      <a:pt x="199688" y="6504"/>
                      <a:pt x="199688" y="6510"/>
                    </a:cubicBezTo>
                    <a:lnTo>
                      <a:pt x="362720" y="169543"/>
                    </a:lnTo>
                    <a:cubicBezTo>
                      <a:pt x="372351" y="179180"/>
                      <a:pt x="372351" y="194816"/>
                      <a:pt x="362720" y="204465"/>
                    </a:cubicBezTo>
                    <a:cubicBezTo>
                      <a:pt x="358091" y="209107"/>
                      <a:pt x="351794" y="211712"/>
                      <a:pt x="345251" y="21170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305;p5"/>
              <p:cNvSpPr/>
              <p:nvPr/>
            </p:nvSpPr>
            <p:spPr>
              <a:xfrm>
                <a:off x="4848738" y="7459080"/>
                <a:ext cx="324260" cy="490978"/>
              </a:xfrm>
              <a:custGeom>
                <a:avLst/>
                <a:gdLst/>
                <a:ahLst/>
                <a:cxnLst/>
                <a:rect l="l" t="t" r="r" b="b"/>
                <a:pathLst>
                  <a:path w="433792" h="656827" extrusionOk="0">
                    <a:moveTo>
                      <a:pt x="407550" y="656097"/>
                    </a:moveTo>
                    <a:cubicBezTo>
                      <a:pt x="393908" y="656097"/>
                      <a:pt x="382858" y="645040"/>
                      <a:pt x="382858" y="631404"/>
                    </a:cubicBezTo>
                    <a:lnTo>
                      <a:pt x="382858" y="173972"/>
                    </a:lnTo>
                    <a:cubicBezTo>
                      <a:pt x="382796" y="141032"/>
                      <a:pt x="369462" y="109512"/>
                      <a:pt x="345819" y="86560"/>
                    </a:cubicBezTo>
                    <a:cubicBezTo>
                      <a:pt x="321002" y="62059"/>
                      <a:pt x="287421" y="48423"/>
                      <a:pt x="252541" y="48657"/>
                    </a:cubicBezTo>
                    <a:lnTo>
                      <a:pt x="250691" y="48657"/>
                    </a:lnTo>
                    <a:lnTo>
                      <a:pt x="23394" y="51682"/>
                    </a:lnTo>
                    <a:cubicBezTo>
                      <a:pt x="9752" y="51867"/>
                      <a:pt x="-1422" y="40965"/>
                      <a:pt x="-1607" y="27329"/>
                    </a:cubicBezTo>
                    <a:cubicBezTo>
                      <a:pt x="-1854" y="13692"/>
                      <a:pt x="9072" y="2482"/>
                      <a:pt x="22715" y="2297"/>
                    </a:cubicBezTo>
                    <a:lnTo>
                      <a:pt x="250073" y="-728"/>
                    </a:lnTo>
                    <a:lnTo>
                      <a:pt x="252541" y="-728"/>
                    </a:lnTo>
                    <a:cubicBezTo>
                      <a:pt x="300383" y="-988"/>
                      <a:pt x="346437" y="17748"/>
                      <a:pt x="380513" y="51373"/>
                    </a:cubicBezTo>
                    <a:cubicBezTo>
                      <a:pt x="413538" y="83616"/>
                      <a:pt x="432181" y="127815"/>
                      <a:pt x="432181" y="173972"/>
                    </a:cubicBezTo>
                    <a:lnTo>
                      <a:pt x="432181" y="631404"/>
                    </a:lnTo>
                    <a:cubicBezTo>
                      <a:pt x="432181" y="645016"/>
                      <a:pt x="421193" y="656066"/>
                      <a:pt x="407550" y="65609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06;p5"/>
              <p:cNvSpPr/>
              <p:nvPr/>
            </p:nvSpPr>
            <p:spPr>
              <a:xfrm>
                <a:off x="5014821" y="7820248"/>
                <a:ext cx="278918" cy="159448"/>
              </a:xfrm>
              <a:custGeom>
                <a:avLst/>
                <a:gdLst/>
                <a:ahLst/>
                <a:cxnLst/>
                <a:rect l="l" t="t" r="r" b="b"/>
                <a:pathLst>
                  <a:path w="373135" h="213308" extrusionOk="0">
                    <a:moveTo>
                      <a:pt x="186947" y="212578"/>
                    </a:moveTo>
                    <a:cubicBezTo>
                      <a:pt x="180403" y="212566"/>
                      <a:pt x="174106" y="209948"/>
                      <a:pt x="169476" y="205293"/>
                    </a:cubicBezTo>
                    <a:lnTo>
                      <a:pt x="6505" y="42260"/>
                    </a:lnTo>
                    <a:cubicBezTo>
                      <a:pt x="-3619" y="33105"/>
                      <a:pt x="-4359" y="17487"/>
                      <a:pt x="4777" y="7382"/>
                    </a:cubicBezTo>
                    <a:cubicBezTo>
                      <a:pt x="13975" y="-2723"/>
                      <a:pt x="29531" y="-3495"/>
                      <a:pt x="39655" y="5666"/>
                    </a:cubicBezTo>
                    <a:cubicBezTo>
                      <a:pt x="40273" y="6209"/>
                      <a:pt x="40829" y="6783"/>
                      <a:pt x="41383" y="7382"/>
                    </a:cubicBezTo>
                    <a:lnTo>
                      <a:pt x="186947" y="152945"/>
                    </a:lnTo>
                    <a:lnTo>
                      <a:pt x="328930" y="10962"/>
                    </a:lnTo>
                    <a:cubicBezTo>
                      <a:pt x="338313" y="1085"/>
                      <a:pt x="353931" y="696"/>
                      <a:pt x="363869" y="10098"/>
                    </a:cubicBezTo>
                    <a:cubicBezTo>
                      <a:pt x="373747" y="19500"/>
                      <a:pt x="374118" y="35130"/>
                      <a:pt x="364673" y="45007"/>
                    </a:cubicBezTo>
                    <a:cubicBezTo>
                      <a:pt x="364425" y="45316"/>
                      <a:pt x="364117" y="45612"/>
                      <a:pt x="363808" y="45902"/>
                    </a:cubicBezTo>
                    <a:lnTo>
                      <a:pt x="204232" y="205479"/>
                    </a:lnTo>
                    <a:cubicBezTo>
                      <a:pt x="199602" y="210016"/>
                      <a:pt x="193429" y="212566"/>
                      <a:pt x="186947" y="2125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07" name="Google Shape;307;p5"/>
            <p:cNvSpPr/>
            <p:nvPr/>
          </p:nvSpPr>
          <p:spPr>
            <a:xfrm>
              <a:off x="4566010" y="5706409"/>
              <a:ext cx="381312" cy="365558"/>
            </a:xfrm>
            <a:custGeom>
              <a:avLst/>
              <a:gdLst/>
              <a:ahLst/>
              <a:cxnLst/>
              <a:rect l="l" t="t" r="r" b="b"/>
              <a:pathLst>
                <a:path w="847360" h="812352" extrusionOk="0">
                  <a:moveTo>
                    <a:pt x="421919" y="811616"/>
                  </a:moveTo>
                  <a:cubicBezTo>
                    <a:pt x="418709" y="811623"/>
                    <a:pt x="415500" y="810993"/>
                    <a:pt x="412476" y="809765"/>
                  </a:cubicBezTo>
                  <a:lnTo>
                    <a:pt x="410253" y="808777"/>
                  </a:lnTo>
                  <a:cubicBezTo>
                    <a:pt x="318457" y="767972"/>
                    <a:pt x="190735" y="689635"/>
                    <a:pt x="100976" y="546911"/>
                  </a:cubicBezTo>
                  <a:cubicBezTo>
                    <a:pt x="60358" y="482525"/>
                    <a:pt x="-47549" y="311281"/>
                    <a:pt x="20232" y="153434"/>
                  </a:cubicBezTo>
                  <a:cubicBezTo>
                    <a:pt x="33751" y="121889"/>
                    <a:pt x="86223" y="17624"/>
                    <a:pt x="193636" y="1450"/>
                  </a:cubicBezTo>
                  <a:cubicBezTo>
                    <a:pt x="277962" y="-11390"/>
                    <a:pt x="365559" y="33242"/>
                    <a:pt x="422043" y="114666"/>
                  </a:cubicBezTo>
                  <a:cubicBezTo>
                    <a:pt x="478405" y="33242"/>
                    <a:pt x="566063" y="-11390"/>
                    <a:pt x="650450" y="1450"/>
                  </a:cubicBezTo>
                  <a:cubicBezTo>
                    <a:pt x="757802" y="17809"/>
                    <a:pt x="810336" y="121889"/>
                    <a:pt x="823855" y="153434"/>
                  </a:cubicBezTo>
                  <a:cubicBezTo>
                    <a:pt x="891759" y="311281"/>
                    <a:pt x="783729" y="482525"/>
                    <a:pt x="743109" y="546973"/>
                  </a:cubicBezTo>
                  <a:cubicBezTo>
                    <a:pt x="653289" y="689573"/>
                    <a:pt x="525567" y="767972"/>
                    <a:pt x="434451" y="808592"/>
                  </a:cubicBezTo>
                  <a:lnTo>
                    <a:pt x="432538" y="809456"/>
                  </a:lnTo>
                  <a:cubicBezTo>
                    <a:pt x="429205" y="810956"/>
                    <a:pt x="425562" y="811691"/>
                    <a:pt x="421919" y="811616"/>
                  </a:cubicBezTo>
                  <a:close/>
                  <a:moveTo>
                    <a:pt x="221909" y="48736"/>
                  </a:moveTo>
                  <a:cubicBezTo>
                    <a:pt x="214934" y="48724"/>
                    <a:pt x="208020" y="49237"/>
                    <a:pt x="201105" y="50280"/>
                  </a:cubicBezTo>
                  <a:cubicBezTo>
                    <a:pt x="118818" y="62626"/>
                    <a:pt x="76593" y="147322"/>
                    <a:pt x="65295" y="172879"/>
                  </a:cubicBezTo>
                  <a:cubicBezTo>
                    <a:pt x="7763" y="306898"/>
                    <a:pt x="102334" y="456845"/>
                    <a:pt x="142460" y="520613"/>
                  </a:cubicBezTo>
                  <a:cubicBezTo>
                    <a:pt x="223082" y="648768"/>
                    <a:pt x="337162" y="721118"/>
                    <a:pt x="421550" y="759885"/>
                  </a:cubicBezTo>
                  <a:cubicBezTo>
                    <a:pt x="506060" y="720994"/>
                    <a:pt x="620140" y="648768"/>
                    <a:pt x="700762" y="520613"/>
                  </a:cubicBezTo>
                  <a:lnTo>
                    <a:pt x="700762" y="520613"/>
                  </a:lnTo>
                  <a:cubicBezTo>
                    <a:pt x="741073" y="456659"/>
                    <a:pt x="835459" y="306960"/>
                    <a:pt x="777927" y="172879"/>
                  </a:cubicBezTo>
                  <a:cubicBezTo>
                    <a:pt x="766938" y="147322"/>
                    <a:pt x="724651" y="62811"/>
                    <a:pt x="642426" y="50280"/>
                  </a:cubicBezTo>
                  <a:cubicBezTo>
                    <a:pt x="568348" y="38983"/>
                    <a:pt x="486614" y="89850"/>
                    <a:pt x="443587" y="173743"/>
                  </a:cubicBezTo>
                  <a:cubicBezTo>
                    <a:pt x="439328" y="181972"/>
                    <a:pt x="430872" y="187145"/>
                    <a:pt x="421612" y="187139"/>
                  </a:cubicBezTo>
                  <a:lnTo>
                    <a:pt x="421612" y="187139"/>
                  </a:lnTo>
                  <a:cubicBezTo>
                    <a:pt x="412352" y="187145"/>
                    <a:pt x="403894" y="181972"/>
                    <a:pt x="399635" y="173743"/>
                  </a:cubicBezTo>
                  <a:cubicBezTo>
                    <a:pt x="360806" y="97628"/>
                    <a:pt x="289938" y="48736"/>
                    <a:pt x="221909" y="4873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8" name="Google Shape;308;p5"/>
            <p:cNvGrpSpPr/>
            <p:nvPr/>
          </p:nvGrpSpPr>
          <p:grpSpPr>
            <a:xfrm>
              <a:off x="6059297" y="5695915"/>
              <a:ext cx="380354" cy="386452"/>
              <a:chOff x="10064117" y="7392669"/>
              <a:chExt cx="632132" cy="642160"/>
            </a:xfrm>
          </p:grpSpPr>
          <p:sp>
            <p:nvSpPr>
              <p:cNvPr id="309" name="Google Shape;309;p5"/>
              <p:cNvSpPr/>
              <p:nvPr/>
            </p:nvSpPr>
            <p:spPr>
              <a:xfrm>
                <a:off x="10064117" y="7759301"/>
                <a:ext cx="632132" cy="275528"/>
              </a:xfrm>
              <a:custGeom>
                <a:avLst/>
                <a:gdLst/>
                <a:ahLst/>
                <a:cxnLst/>
                <a:rect l="l" t="t" r="r" b="b"/>
                <a:pathLst>
                  <a:path w="845661" h="368599" extrusionOk="0">
                    <a:moveTo>
                      <a:pt x="725835" y="367868"/>
                    </a:moveTo>
                    <a:lnTo>
                      <a:pt x="116604" y="367868"/>
                    </a:lnTo>
                    <a:cubicBezTo>
                      <a:pt x="51355" y="367801"/>
                      <a:pt x="-1550" y="314915"/>
                      <a:pt x="-1611" y="249653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249653"/>
                    </a:lnTo>
                    <a:cubicBezTo>
                      <a:pt x="47836" y="287636"/>
                      <a:pt x="78640" y="318415"/>
                      <a:pt x="116604" y="318483"/>
                    </a:cubicBezTo>
                    <a:lnTo>
                      <a:pt x="725835" y="318483"/>
                    </a:lnTo>
                    <a:cubicBezTo>
                      <a:pt x="763861" y="318446"/>
                      <a:pt x="794603" y="287655"/>
                      <a:pt x="794665" y="249653"/>
                    </a:cubicBezTo>
                    <a:lnTo>
                      <a:pt x="794665" y="23962"/>
                    </a:lnTo>
                    <a:cubicBezTo>
                      <a:pt x="794665" y="10325"/>
                      <a:pt x="805715" y="-731"/>
                      <a:pt x="819358" y="-731"/>
                    </a:cubicBezTo>
                    <a:cubicBezTo>
                      <a:pt x="833000" y="-731"/>
                      <a:pt x="844050" y="10325"/>
                      <a:pt x="844050" y="23962"/>
                    </a:cubicBezTo>
                    <a:lnTo>
                      <a:pt x="844050" y="249653"/>
                    </a:lnTo>
                    <a:cubicBezTo>
                      <a:pt x="843989" y="314915"/>
                      <a:pt x="791084" y="367801"/>
                      <a:pt x="725835" y="36786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10;p5"/>
              <p:cNvSpPr/>
              <p:nvPr/>
            </p:nvSpPr>
            <p:spPr>
              <a:xfrm>
                <a:off x="10202922" y="7392673"/>
                <a:ext cx="362736" cy="207645"/>
              </a:xfrm>
              <a:custGeom>
                <a:avLst/>
                <a:gdLst/>
                <a:ahLst/>
                <a:cxnLst/>
                <a:rect l="l" t="t" r="r" b="b"/>
                <a:pathLst>
                  <a:path w="485266" h="277786" extrusionOk="0">
                    <a:moveTo>
                      <a:pt x="458687" y="276870"/>
                    </a:moveTo>
                    <a:cubicBezTo>
                      <a:pt x="451959" y="276877"/>
                      <a:pt x="445539" y="274161"/>
                      <a:pt x="440909" y="269339"/>
                    </a:cubicBezTo>
                    <a:lnTo>
                      <a:pt x="238429" y="59452"/>
                    </a:lnTo>
                    <a:lnTo>
                      <a:pt x="40887" y="264524"/>
                    </a:lnTo>
                    <a:cubicBezTo>
                      <a:pt x="31380" y="274346"/>
                      <a:pt x="15762" y="274617"/>
                      <a:pt x="5948" y="265142"/>
                    </a:cubicBezTo>
                    <a:cubicBezTo>
                      <a:pt x="-3868" y="255666"/>
                      <a:pt x="-4177" y="240023"/>
                      <a:pt x="5330" y="230201"/>
                    </a:cubicBezTo>
                    <a:lnTo>
                      <a:pt x="220958" y="6794"/>
                    </a:lnTo>
                    <a:cubicBezTo>
                      <a:pt x="230465" y="-3009"/>
                      <a:pt x="246083" y="-3268"/>
                      <a:pt x="255899" y="6214"/>
                    </a:cubicBezTo>
                    <a:cubicBezTo>
                      <a:pt x="256085" y="6406"/>
                      <a:pt x="256270" y="6597"/>
                      <a:pt x="256454" y="6794"/>
                    </a:cubicBezTo>
                    <a:lnTo>
                      <a:pt x="476713" y="235202"/>
                    </a:lnTo>
                    <a:cubicBezTo>
                      <a:pt x="486220" y="245005"/>
                      <a:pt x="485911" y="260641"/>
                      <a:pt x="476095" y="270117"/>
                    </a:cubicBezTo>
                    <a:cubicBezTo>
                      <a:pt x="471527" y="274562"/>
                      <a:pt x="465416" y="277043"/>
                      <a:pt x="458996" y="27705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5"/>
              <p:cNvSpPr/>
              <p:nvPr/>
            </p:nvSpPr>
            <p:spPr>
              <a:xfrm>
                <a:off x="10363922" y="7392669"/>
                <a:ext cx="38623" cy="426604"/>
              </a:xfrm>
              <a:custGeom>
                <a:avLst/>
                <a:gdLst/>
                <a:ahLst/>
                <a:cxnLst/>
                <a:rect l="l" t="t" r="r" b="b"/>
                <a:pathLst>
                  <a:path w="51670" h="570708" extrusionOk="0">
                    <a:moveTo>
                      <a:pt x="25366" y="569978"/>
                    </a:moveTo>
                    <a:cubicBezTo>
                      <a:pt x="11722" y="569978"/>
                      <a:pt x="673" y="558922"/>
                      <a:pt x="673" y="54528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lnTo>
                      <a:pt x="23081" y="-731"/>
                    </a:ln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50059" y="545285"/>
                    </a:lnTo>
                    <a:cubicBezTo>
                      <a:pt x="50059" y="558922"/>
                      <a:pt x="39009" y="569978"/>
                      <a:pt x="25366" y="5699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2" name="Google Shape;312;p5"/>
            <p:cNvGrpSpPr/>
            <p:nvPr/>
          </p:nvGrpSpPr>
          <p:grpSpPr>
            <a:xfrm>
              <a:off x="2118237" y="5776170"/>
              <a:ext cx="510436" cy="225935"/>
              <a:chOff x="2808633" y="7557940"/>
              <a:chExt cx="848324" cy="375431"/>
            </a:xfrm>
          </p:grpSpPr>
          <p:sp>
            <p:nvSpPr>
              <p:cNvPr id="313" name="Google Shape;313;p5"/>
              <p:cNvSpPr/>
              <p:nvPr/>
            </p:nvSpPr>
            <p:spPr>
              <a:xfrm>
                <a:off x="2808633" y="7563986"/>
                <a:ext cx="245211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041" h="494161" extrusionOk="0">
                    <a:moveTo>
                      <a:pt x="307910" y="92792"/>
                    </a:moveTo>
                    <a:lnTo>
                      <a:pt x="128148" y="92792"/>
                    </a:lnTo>
                    <a:lnTo>
                      <a:pt x="118209" y="167549"/>
                    </a:lnTo>
                    <a:cubicBezTo>
                      <a:pt x="128148" y="166277"/>
                      <a:pt x="138148" y="165784"/>
                      <a:pt x="148149" y="166068"/>
                    </a:cubicBezTo>
                    <a:cubicBezTo>
                      <a:pt x="192349" y="166068"/>
                      <a:pt x="237290" y="176500"/>
                      <a:pt x="270131" y="201193"/>
                    </a:cubicBezTo>
                    <a:cubicBezTo>
                      <a:pt x="305071" y="225886"/>
                      <a:pt x="326430" y="266197"/>
                      <a:pt x="326430" y="323052"/>
                    </a:cubicBezTo>
                    <a:cubicBezTo>
                      <a:pt x="326430" y="413488"/>
                      <a:pt x="252352" y="493431"/>
                      <a:pt x="127469" y="493431"/>
                    </a:cubicBezTo>
                    <a:cubicBezTo>
                      <a:pt x="71108" y="493431"/>
                      <a:pt x="24007" y="479973"/>
                      <a:pt x="-1611" y="465775"/>
                    </a:cubicBezTo>
                    <a:lnTo>
                      <a:pt x="17649" y="380585"/>
                    </a:lnTo>
                    <a:cubicBezTo>
                      <a:pt x="50552" y="395876"/>
                      <a:pt x="86294" y="404019"/>
                      <a:pt x="122593" y="404475"/>
                    </a:cubicBezTo>
                    <a:cubicBezTo>
                      <a:pt x="167533" y="404475"/>
                      <a:pt x="215190" y="382067"/>
                      <a:pt x="215190" y="330397"/>
                    </a:cubicBezTo>
                    <a:cubicBezTo>
                      <a:pt x="215190" y="280271"/>
                      <a:pt x="177410" y="249653"/>
                      <a:pt x="84689" y="249653"/>
                    </a:cubicBezTo>
                    <a:cubicBezTo>
                      <a:pt x="63700" y="249412"/>
                      <a:pt x="42650" y="250918"/>
                      <a:pt x="21908" y="254159"/>
                    </a:cubicBezTo>
                    <a:lnTo>
                      <a:pt x="52774" y="-731"/>
                    </a:lnTo>
                    <a:lnTo>
                      <a:pt x="308096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314;p5"/>
              <p:cNvSpPr/>
              <p:nvPr/>
            </p:nvSpPr>
            <p:spPr>
              <a:xfrm>
                <a:off x="3108252" y="7564078"/>
                <a:ext cx="244749" cy="363295"/>
              </a:xfrm>
              <a:custGeom>
                <a:avLst/>
                <a:gdLst/>
                <a:ahLst/>
                <a:cxnLst/>
                <a:rect l="l" t="t" r="r" b="b"/>
                <a:pathLst>
                  <a:path w="327424" h="486013" extrusionOk="0">
                    <a:moveTo>
                      <a:pt x="325814" y="-731"/>
                    </a:moveTo>
                    <a:lnTo>
                      <a:pt x="325814" y="71186"/>
                    </a:lnTo>
                    <a:lnTo>
                      <a:pt x="134445" y="485283"/>
                    </a:lnTo>
                    <a:lnTo>
                      <a:pt x="19563" y="485283"/>
                    </a:lnTo>
                    <a:lnTo>
                      <a:pt x="210931" y="94398"/>
                    </a:lnTo>
                    <a:lnTo>
                      <a:pt x="210931" y="92854"/>
                    </a:lnTo>
                    <a:lnTo>
                      <a:pt x="-1611" y="92854"/>
                    </a:lnTo>
                    <a:lnTo>
                      <a:pt x="-1611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15;p5"/>
              <p:cNvSpPr/>
              <p:nvPr/>
            </p:nvSpPr>
            <p:spPr>
              <a:xfrm>
                <a:off x="3395180" y="7557940"/>
                <a:ext cx="261777" cy="375430"/>
              </a:xfrm>
              <a:custGeom>
                <a:avLst/>
                <a:gdLst/>
                <a:ahLst/>
                <a:cxnLst/>
                <a:rect l="l" t="t" r="r" b="b"/>
                <a:pathLst>
                  <a:path w="350203" h="502248" extrusionOk="0">
                    <a:moveTo>
                      <a:pt x="-1611" y="366263"/>
                    </a:moveTo>
                    <a:cubicBezTo>
                      <a:pt x="-1611" y="307927"/>
                      <a:pt x="30489" y="267493"/>
                      <a:pt x="81109" y="244405"/>
                    </a:cubicBezTo>
                    <a:lnTo>
                      <a:pt x="81109" y="242183"/>
                    </a:lnTo>
                    <a:cubicBezTo>
                      <a:pt x="36168" y="218231"/>
                      <a:pt x="14069" y="178661"/>
                      <a:pt x="14069" y="136004"/>
                    </a:cubicBezTo>
                    <a:cubicBezTo>
                      <a:pt x="14069" y="53840"/>
                      <a:pt x="84689" y="-731"/>
                      <a:pt x="177410" y="-731"/>
                    </a:cubicBezTo>
                    <a:cubicBezTo>
                      <a:pt x="285812" y="-731"/>
                      <a:pt x="330752" y="65013"/>
                      <a:pt x="330752" y="124090"/>
                    </a:cubicBezTo>
                    <a:cubicBezTo>
                      <a:pt x="330752" y="165944"/>
                      <a:pt x="309330" y="207058"/>
                      <a:pt x="263711" y="230948"/>
                    </a:cubicBezTo>
                    <a:lnTo>
                      <a:pt x="263711" y="233170"/>
                    </a:lnTo>
                    <a:cubicBezTo>
                      <a:pt x="308652" y="251134"/>
                      <a:pt x="348592" y="291506"/>
                      <a:pt x="348592" y="354288"/>
                    </a:cubicBezTo>
                    <a:cubicBezTo>
                      <a:pt x="348592" y="442502"/>
                      <a:pt x="277972" y="501518"/>
                      <a:pt x="170249" y="501518"/>
                    </a:cubicBezTo>
                    <a:cubicBezTo>
                      <a:pt x="52589" y="501518"/>
                      <a:pt x="-1611" y="432008"/>
                      <a:pt x="-1611" y="366263"/>
                    </a:cubicBezTo>
                    <a:close/>
                    <a:moveTo>
                      <a:pt x="238031" y="362498"/>
                    </a:moveTo>
                    <a:cubicBezTo>
                      <a:pt x="238031" y="319903"/>
                      <a:pt x="208091" y="294593"/>
                      <a:pt x="165249" y="282247"/>
                    </a:cubicBezTo>
                    <a:cubicBezTo>
                      <a:pt x="129630" y="292679"/>
                      <a:pt x="108888" y="319594"/>
                      <a:pt x="108888" y="354720"/>
                    </a:cubicBezTo>
                    <a:cubicBezTo>
                      <a:pt x="107345" y="390654"/>
                      <a:pt x="135247" y="421032"/>
                      <a:pt x="171175" y="422569"/>
                    </a:cubicBezTo>
                    <a:cubicBezTo>
                      <a:pt x="172286" y="422612"/>
                      <a:pt x="173398" y="422637"/>
                      <a:pt x="174509" y="422624"/>
                    </a:cubicBezTo>
                    <a:cubicBezTo>
                      <a:pt x="213030" y="423057"/>
                      <a:pt x="238031" y="396882"/>
                      <a:pt x="238031" y="362498"/>
                    </a:cubicBezTo>
                    <a:close/>
                    <a:moveTo>
                      <a:pt x="116049" y="132301"/>
                    </a:moveTo>
                    <a:cubicBezTo>
                      <a:pt x="116049" y="165204"/>
                      <a:pt x="144569" y="186130"/>
                      <a:pt x="181670" y="198045"/>
                    </a:cubicBezTo>
                    <a:cubicBezTo>
                      <a:pt x="209202" y="189822"/>
                      <a:pt x="228277" y="164734"/>
                      <a:pt x="228771" y="136004"/>
                    </a:cubicBezTo>
                    <a:cubicBezTo>
                      <a:pt x="228771" y="106126"/>
                      <a:pt x="212351" y="76248"/>
                      <a:pt x="172410" y="76248"/>
                    </a:cubicBezTo>
                    <a:cubicBezTo>
                      <a:pt x="135309" y="76248"/>
                      <a:pt x="116049" y="101620"/>
                      <a:pt x="116049" y="13230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6" name="Google Shape;316;p5"/>
            <p:cNvGrpSpPr/>
            <p:nvPr/>
          </p:nvGrpSpPr>
          <p:grpSpPr>
            <a:xfrm>
              <a:off x="3842299" y="5775823"/>
              <a:ext cx="349063" cy="226629"/>
              <a:chOff x="5815767" y="7550509"/>
              <a:chExt cx="580129" cy="376585"/>
            </a:xfrm>
          </p:grpSpPr>
          <p:sp>
            <p:nvSpPr>
              <p:cNvPr id="317" name="Google Shape;317;p5"/>
              <p:cNvSpPr/>
              <p:nvPr/>
            </p:nvSpPr>
            <p:spPr>
              <a:xfrm>
                <a:off x="5815767" y="7563893"/>
                <a:ext cx="158921" cy="363156"/>
              </a:xfrm>
              <a:custGeom>
                <a:avLst/>
                <a:gdLst/>
                <a:ahLst/>
                <a:cxnLst/>
                <a:rect l="l" t="t" r="r" b="b"/>
                <a:pathLst>
                  <a:path w="212603" h="485828" extrusionOk="0">
                    <a:moveTo>
                      <a:pt x="106110" y="100447"/>
                    </a:moveTo>
                    <a:lnTo>
                      <a:pt x="104690" y="100447"/>
                    </a:lnTo>
                    <a:lnTo>
                      <a:pt x="16228" y="144524"/>
                    </a:lnTo>
                    <a:lnTo>
                      <a:pt x="-1611" y="59087"/>
                    </a:lnTo>
                    <a:lnTo>
                      <a:pt x="121110" y="-731"/>
                    </a:lnTo>
                    <a:lnTo>
                      <a:pt x="210992" y="-731"/>
                    </a:lnTo>
                    <a:lnTo>
                      <a:pt x="210992" y="485097"/>
                    </a:lnTo>
                    <a:lnTo>
                      <a:pt x="106048" y="485097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18;p5"/>
              <p:cNvSpPr/>
              <p:nvPr/>
            </p:nvSpPr>
            <p:spPr>
              <a:xfrm>
                <a:off x="6101587" y="7550509"/>
                <a:ext cx="294309" cy="376585"/>
              </a:xfrm>
              <a:custGeom>
                <a:avLst/>
                <a:gdLst/>
                <a:ahLst/>
                <a:cxnLst/>
                <a:rect l="l" t="t" r="r" b="b"/>
                <a:pathLst>
                  <a:path w="393724" h="503792" extrusionOk="0">
                    <a:moveTo>
                      <a:pt x="-1611" y="-546"/>
                    </a:moveTo>
                    <a:lnTo>
                      <a:pt x="106110" y="-546"/>
                    </a:lnTo>
                    <a:lnTo>
                      <a:pt x="106110" y="222244"/>
                    </a:lnTo>
                    <a:lnTo>
                      <a:pt x="108271" y="222244"/>
                    </a:lnTo>
                    <a:cubicBezTo>
                      <a:pt x="118951" y="202798"/>
                      <a:pt x="130372" y="184834"/>
                      <a:pt x="141051" y="166686"/>
                    </a:cubicBezTo>
                    <a:lnTo>
                      <a:pt x="250192" y="-731"/>
                    </a:lnTo>
                    <a:lnTo>
                      <a:pt x="383533" y="-731"/>
                    </a:lnTo>
                    <a:lnTo>
                      <a:pt x="224512" y="213786"/>
                    </a:lnTo>
                    <a:lnTo>
                      <a:pt x="392113" y="503061"/>
                    </a:lnTo>
                    <a:lnTo>
                      <a:pt x="265131" y="503061"/>
                    </a:lnTo>
                    <a:lnTo>
                      <a:pt x="147471" y="285580"/>
                    </a:lnTo>
                    <a:lnTo>
                      <a:pt x="106110" y="338608"/>
                    </a:lnTo>
                    <a:lnTo>
                      <a:pt x="106110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9" name="Google Shape;319;p5"/>
            <p:cNvGrpSpPr/>
            <p:nvPr/>
          </p:nvGrpSpPr>
          <p:grpSpPr>
            <a:xfrm>
              <a:off x="5321810" y="5773920"/>
              <a:ext cx="362837" cy="230434"/>
              <a:chOff x="8525636" y="7550463"/>
              <a:chExt cx="603020" cy="382908"/>
            </a:xfrm>
          </p:grpSpPr>
          <p:sp>
            <p:nvSpPr>
              <p:cNvPr id="320" name="Google Shape;320;p5"/>
              <p:cNvSpPr/>
              <p:nvPr/>
            </p:nvSpPr>
            <p:spPr>
              <a:xfrm>
                <a:off x="8525636" y="7563986"/>
                <a:ext cx="245258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104" h="494161" extrusionOk="0">
                    <a:moveTo>
                      <a:pt x="307912" y="92792"/>
                    </a:moveTo>
                    <a:lnTo>
                      <a:pt x="128210" y="92792"/>
                    </a:lnTo>
                    <a:lnTo>
                      <a:pt x="118211" y="167549"/>
                    </a:lnTo>
                    <a:cubicBezTo>
                      <a:pt x="128149" y="166284"/>
                      <a:pt x="138150" y="165784"/>
                      <a:pt x="148150" y="166068"/>
                    </a:cubicBezTo>
                    <a:cubicBezTo>
                      <a:pt x="192412" y="166068"/>
                      <a:pt x="237353" y="176500"/>
                      <a:pt x="270131" y="201193"/>
                    </a:cubicBezTo>
                    <a:cubicBezTo>
                      <a:pt x="305073" y="225886"/>
                      <a:pt x="326493" y="266258"/>
                      <a:pt x="326493" y="323052"/>
                    </a:cubicBezTo>
                    <a:cubicBezTo>
                      <a:pt x="326493" y="413488"/>
                      <a:pt x="252415" y="493431"/>
                      <a:pt x="127470" y="493431"/>
                    </a:cubicBezTo>
                    <a:cubicBezTo>
                      <a:pt x="71109" y="493431"/>
                      <a:pt x="24070" y="479973"/>
                      <a:pt x="-1611" y="465775"/>
                    </a:cubicBezTo>
                    <a:lnTo>
                      <a:pt x="17650" y="380585"/>
                    </a:lnTo>
                    <a:cubicBezTo>
                      <a:pt x="50553" y="395870"/>
                      <a:pt x="86294" y="404013"/>
                      <a:pt x="122593" y="404475"/>
                    </a:cubicBezTo>
                    <a:cubicBezTo>
                      <a:pt x="167534" y="404475"/>
                      <a:pt x="215191" y="382067"/>
                      <a:pt x="215191" y="330397"/>
                    </a:cubicBezTo>
                    <a:cubicBezTo>
                      <a:pt x="215191" y="280333"/>
                      <a:pt x="177410" y="249653"/>
                      <a:pt x="84689" y="249653"/>
                    </a:cubicBezTo>
                    <a:cubicBezTo>
                      <a:pt x="63701" y="249412"/>
                      <a:pt x="42651" y="250918"/>
                      <a:pt x="21909" y="254159"/>
                    </a:cubicBezTo>
                    <a:lnTo>
                      <a:pt x="52775" y="-731"/>
                    </a:lnTo>
                    <a:lnTo>
                      <a:pt x="308097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p5"/>
              <p:cNvSpPr/>
              <p:nvPr/>
            </p:nvSpPr>
            <p:spPr>
              <a:xfrm>
                <a:off x="8834394" y="7550463"/>
                <a:ext cx="294262" cy="376584"/>
              </a:xfrm>
              <a:custGeom>
                <a:avLst/>
                <a:gdLst/>
                <a:ahLst/>
                <a:cxnLst/>
                <a:rect l="l" t="t" r="r" b="b"/>
                <a:pathLst>
                  <a:path w="393662" h="503791" extrusionOk="0">
                    <a:moveTo>
                      <a:pt x="-1611" y="-484"/>
                    </a:moveTo>
                    <a:lnTo>
                      <a:pt x="106048" y="-484"/>
                    </a:lnTo>
                    <a:lnTo>
                      <a:pt x="106048" y="222305"/>
                    </a:lnTo>
                    <a:lnTo>
                      <a:pt x="108209" y="222305"/>
                    </a:lnTo>
                    <a:cubicBezTo>
                      <a:pt x="118889" y="202860"/>
                      <a:pt x="130308" y="184896"/>
                      <a:pt x="140988" y="166747"/>
                    </a:cubicBezTo>
                    <a:lnTo>
                      <a:pt x="250130" y="-731"/>
                    </a:lnTo>
                    <a:lnTo>
                      <a:pt x="383532" y="-731"/>
                    </a:lnTo>
                    <a:lnTo>
                      <a:pt x="224449" y="213786"/>
                    </a:lnTo>
                    <a:lnTo>
                      <a:pt x="392051" y="503061"/>
                    </a:lnTo>
                    <a:lnTo>
                      <a:pt x="265131" y="503061"/>
                    </a:lnTo>
                    <a:lnTo>
                      <a:pt x="147408" y="285580"/>
                    </a:lnTo>
                    <a:lnTo>
                      <a:pt x="106048" y="338608"/>
                    </a:lnTo>
                    <a:lnTo>
                      <a:pt x="106048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22" name="Google Shape;322;p5"/>
            <p:cNvSpPr/>
            <p:nvPr/>
          </p:nvSpPr>
          <p:spPr>
            <a:xfrm>
              <a:off x="4565669" y="5711861"/>
              <a:ext cx="373696" cy="354901"/>
            </a:xfrm>
            <a:custGeom>
              <a:avLst/>
              <a:gdLst/>
              <a:ahLst/>
              <a:cxnLst/>
              <a:rect l="l" t="t" r="r" b="b"/>
              <a:pathLst>
                <a:path w="559844" h="531687" extrusionOk="0">
                  <a:moveTo>
                    <a:pt x="130612" y="15"/>
                  </a:moveTo>
                  <a:cubicBezTo>
                    <a:pt x="181472" y="15"/>
                    <a:pt x="234455" y="36567"/>
                    <a:pt x="263485" y="93473"/>
                  </a:cubicBezTo>
                  <a:cubicBezTo>
                    <a:pt x="266669" y="99625"/>
                    <a:pt x="272992" y="103493"/>
                    <a:pt x="279915" y="103488"/>
                  </a:cubicBezTo>
                  <a:cubicBezTo>
                    <a:pt x="286838" y="103493"/>
                    <a:pt x="293160" y="99625"/>
                    <a:pt x="296344" y="93473"/>
                  </a:cubicBezTo>
                  <a:cubicBezTo>
                    <a:pt x="328512" y="30752"/>
                    <a:pt x="389619" y="-7277"/>
                    <a:pt x="445001" y="1169"/>
                  </a:cubicBezTo>
                  <a:cubicBezTo>
                    <a:pt x="506475" y="10537"/>
                    <a:pt x="538090" y="73720"/>
                    <a:pt x="546305" y="92827"/>
                  </a:cubicBezTo>
                  <a:cubicBezTo>
                    <a:pt x="589318" y="193069"/>
                    <a:pt x="518752" y="304988"/>
                    <a:pt x="488615" y="352801"/>
                  </a:cubicBezTo>
                  <a:cubicBezTo>
                    <a:pt x="428340" y="448613"/>
                    <a:pt x="343051" y="502611"/>
                    <a:pt x="279869" y="531687"/>
                  </a:cubicBezTo>
                  <a:cubicBezTo>
                    <a:pt x="216778" y="502704"/>
                    <a:pt x="131489" y="448613"/>
                    <a:pt x="71214" y="352801"/>
                  </a:cubicBezTo>
                  <a:cubicBezTo>
                    <a:pt x="41215" y="305127"/>
                    <a:pt x="-29489" y="193023"/>
                    <a:pt x="13523" y="92827"/>
                  </a:cubicBezTo>
                  <a:cubicBezTo>
                    <a:pt x="21970" y="73720"/>
                    <a:pt x="53539" y="10399"/>
                    <a:pt x="115058" y="1169"/>
                  </a:cubicBezTo>
                  <a:cubicBezTo>
                    <a:pt x="120228" y="389"/>
                    <a:pt x="125397" y="6"/>
                    <a:pt x="130612" y="1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3" name="Google Shape;323;p5"/>
          <p:cNvSpPr txBox="1">
            <a:spLocks noGrp="1"/>
          </p:cNvSpPr>
          <p:nvPr>
            <p:ph type="title"/>
          </p:nvPr>
        </p:nvSpPr>
        <p:spPr>
          <a:xfrm>
            <a:off x="665675" y="189200"/>
            <a:ext cx="110559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grpSp>
        <p:nvGrpSpPr>
          <p:cNvPr id="324" name="Google Shape;324;p5"/>
          <p:cNvGrpSpPr/>
          <p:nvPr/>
        </p:nvGrpSpPr>
        <p:grpSpPr>
          <a:xfrm>
            <a:off x="7948279" y="4740982"/>
            <a:ext cx="3263043" cy="226229"/>
            <a:chOff x="1351481" y="5695915"/>
            <a:chExt cx="5088169" cy="386452"/>
          </a:xfrm>
        </p:grpSpPr>
        <p:sp>
          <p:nvSpPr>
            <p:cNvPr id="325" name="Google Shape;325;p5"/>
            <p:cNvSpPr/>
            <p:nvPr/>
          </p:nvSpPr>
          <p:spPr>
            <a:xfrm>
              <a:off x="1351481" y="5701774"/>
              <a:ext cx="392270" cy="374828"/>
            </a:xfrm>
            <a:custGeom>
              <a:avLst/>
              <a:gdLst/>
              <a:ahLst/>
              <a:cxnLst/>
              <a:rect l="l" t="t" r="r" b="b"/>
              <a:pathLst>
                <a:path w="871712" h="832952" extrusionOk="0">
                  <a:moveTo>
                    <a:pt x="333159" y="832222"/>
                  </a:moveTo>
                  <a:cubicBezTo>
                    <a:pt x="328962" y="832209"/>
                    <a:pt x="324826" y="831148"/>
                    <a:pt x="321184" y="829135"/>
                  </a:cubicBezTo>
                  <a:cubicBezTo>
                    <a:pt x="313344" y="824783"/>
                    <a:pt x="308467" y="816505"/>
                    <a:pt x="308467" y="807529"/>
                  </a:cubicBezTo>
                  <a:lnTo>
                    <a:pt x="308467" y="650607"/>
                  </a:lnTo>
                  <a:cubicBezTo>
                    <a:pt x="132779" y="632088"/>
                    <a:pt x="-1611" y="493500"/>
                    <a:pt x="-1611" y="325960"/>
                  </a:cubicBezTo>
                  <a:cubicBezTo>
                    <a:pt x="-1241" y="237727"/>
                    <a:pt x="36292" y="153741"/>
                    <a:pt x="101789" y="94590"/>
                  </a:cubicBezTo>
                  <a:cubicBezTo>
                    <a:pt x="168891" y="32747"/>
                    <a:pt x="256983" y="-1316"/>
                    <a:pt x="348284" y="-723"/>
                  </a:cubicBezTo>
                  <a:lnTo>
                    <a:pt x="520145" y="-723"/>
                  </a:lnTo>
                  <a:cubicBezTo>
                    <a:pt x="713118" y="-723"/>
                    <a:pt x="870101" y="145827"/>
                    <a:pt x="870101" y="325960"/>
                  </a:cubicBezTo>
                  <a:cubicBezTo>
                    <a:pt x="870101" y="413187"/>
                    <a:pt x="833371" y="495414"/>
                    <a:pt x="766700" y="557392"/>
                  </a:cubicBezTo>
                  <a:cubicBezTo>
                    <a:pt x="746699" y="575955"/>
                    <a:pt x="724538" y="592092"/>
                    <a:pt x="700772" y="605481"/>
                  </a:cubicBezTo>
                  <a:lnTo>
                    <a:pt x="700772" y="605481"/>
                  </a:lnTo>
                  <a:lnTo>
                    <a:pt x="346308" y="828394"/>
                  </a:lnTo>
                  <a:cubicBezTo>
                    <a:pt x="342357" y="830864"/>
                    <a:pt x="337789" y="832191"/>
                    <a:pt x="333159" y="832222"/>
                  </a:cubicBezTo>
                  <a:close/>
                  <a:moveTo>
                    <a:pt x="348284" y="48724"/>
                  </a:moveTo>
                  <a:cubicBezTo>
                    <a:pt x="269453" y="48149"/>
                    <a:pt x="193399" y="77490"/>
                    <a:pt x="135372" y="130827"/>
                  </a:cubicBezTo>
                  <a:cubicBezTo>
                    <a:pt x="79998" y="180681"/>
                    <a:pt x="48206" y="251537"/>
                    <a:pt x="47774" y="326022"/>
                  </a:cubicBezTo>
                  <a:cubicBezTo>
                    <a:pt x="47774" y="474178"/>
                    <a:pt x="173583" y="596160"/>
                    <a:pt x="334209" y="603074"/>
                  </a:cubicBezTo>
                  <a:cubicBezTo>
                    <a:pt x="347420" y="603636"/>
                    <a:pt x="357852" y="614531"/>
                    <a:pt x="357852" y="627767"/>
                  </a:cubicBezTo>
                  <a:lnTo>
                    <a:pt x="357852" y="762835"/>
                  </a:lnTo>
                  <a:lnTo>
                    <a:pt x="674536" y="563689"/>
                  </a:lnTo>
                  <a:lnTo>
                    <a:pt x="675893" y="562886"/>
                  </a:lnTo>
                  <a:cubicBezTo>
                    <a:pt x="696512" y="551330"/>
                    <a:pt x="715710" y="537367"/>
                    <a:pt x="733057" y="521279"/>
                  </a:cubicBezTo>
                  <a:cubicBezTo>
                    <a:pt x="788368" y="471382"/>
                    <a:pt x="820222" y="400526"/>
                    <a:pt x="820716" y="326022"/>
                  </a:cubicBezTo>
                  <a:cubicBezTo>
                    <a:pt x="820716" y="173113"/>
                    <a:pt x="685894" y="48724"/>
                    <a:pt x="520145" y="4872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6" name="Google Shape;326;p5"/>
            <p:cNvGrpSpPr/>
            <p:nvPr/>
          </p:nvGrpSpPr>
          <p:grpSpPr>
            <a:xfrm>
              <a:off x="3003318" y="5732448"/>
              <a:ext cx="464334" cy="313397"/>
              <a:chOff x="4522036" y="7458929"/>
              <a:chExt cx="771704" cy="520766"/>
            </a:xfrm>
          </p:grpSpPr>
          <p:sp>
            <p:nvSpPr>
              <p:cNvPr id="327" name="Google Shape;327;p5"/>
              <p:cNvSpPr/>
              <p:nvPr/>
            </p:nvSpPr>
            <p:spPr>
              <a:xfrm>
                <a:off x="4642211" y="7488619"/>
                <a:ext cx="324351" cy="491024"/>
              </a:xfrm>
              <a:custGeom>
                <a:avLst/>
                <a:gdLst/>
                <a:ahLst/>
                <a:cxnLst/>
                <a:rect l="l" t="t" r="r" b="b"/>
                <a:pathLst>
                  <a:path w="433914" h="656888" extrusionOk="0">
                    <a:moveTo>
                      <a:pt x="177967" y="656155"/>
                    </a:moveTo>
                    <a:cubicBezTo>
                      <a:pt x="130063" y="656409"/>
                      <a:pt x="84073" y="637648"/>
                      <a:pt x="49997" y="603992"/>
                    </a:cubicBezTo>
                    <a:cubicBezTo>
                      <a:pt x="16970" y="571775"/>
                      <a:pt x="-1611" y="527587"/>
                      <a:pt x="-1611" y="48145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481455"/>
                    </a:lnTo>
                    <a:cubicBezTo>
                      <a:pt x="47836" y="514395"/>
                      <a:pt x="61169" y="545921"/>
                      <a:pt x="84813" y="568867"/>
                    </a:cubicBezTo>
                    <a:cubicBezTo>
                      <a:pt x="110062" y="593893"/>
                      <a:pt x="144385" y="607554"/>
                      <a:pt x="179941" y="606709"/>
                    </a:cubicBezTo>
                    <a:lnTo>
                      <a:pt x="407299" y="603745"/>
                    </a:lnTo>
                    <a:cubicBezTo>
                      <a:pt x="420941" y="603573"/>
                      <a:pt x="432115" y="614493"/>
                      <a:pt x="432301" y="628129"/>
                    </a:cubicBezTo>
                    <a:cubicBezTo>
                      <a:pt x="432486" y="641766"/>
                      <a:pt x="421559" y="652958"/>
                      <a:pt x="407917" y="653131"/>
                    </a:cubicBezTo>
                    <a:lnTo>
                      <a:pt x="180559" y="656094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328;p5"/>
              <p:cNvSpPr/>
              <p:nvPr/>
            </p:nvSpPr>
            <p:spPr>
              <a:xfrm>
                <a:off x="4522036" y="7458929"/>
                <a:ext cx="277737" cy="158889"/>
              </a:xfrm>
              <a:custGeom>
                <a:avLst/>
                <a:gdLst/>
                <a:ahLst/>
                <a:cxnLst/>
                <a:rect l="l" t="t" r="r" b="b"/>
                <a:pathLst>
                  <a:path w="371554" h="212560" extrusionOk="0">
                    <a:moveTo>
                      <a:pt x="345128" y="211829"/>
                    </a:moveTo>
                    <a:cubicBezTo>
                      <a:pt x="338584" y="211836"/>
                      <a:pt x="332287" y="209237"/>
                      <a:pt x="327657" y="204607"/>
                    </a:cubicBezTo>
                    <a:lnTo>
                      <a:pt x="182094" y="59044"/>
                    </a:lnTo>
                    <a:lnTo>
                      <a:pt x="40111" y="201026"/>
                    </a:lnTo>
                    <a:cubicBezTo>
                      <a:pt x="30235" y="210428"/>
                      <a:pt x="14616" y="210039"/>
                      <a:pt x="5171" y="200162"/>
                    </a:cubicBezTo>
                    <a:cubicBezTo>
                      <a:pt x="-3841" y="190643"/>
                      <a:pt x="-3903" y="175686"/>
                      <a:pt x="5171" y="166148"/>
                    </a:cubicBezTo>
                    <a:lnTo>
                      <a:pt x="164747" y="6510"/>
                    </a:lnTo>
                    <a:cubicBezTo>
                      <a:pt x="174377" y="-3139"/>
                      <a:pt x="189995" y="-3145"/>
                      <a:pt x="199688" y="6491"/>
                    </a:cubicBezTo>
                    <a:cubicBezTo>
                      <a:pt x="199688" y="6498"/>
                      <a:pt x="199688" y="6504"/>
                      <a:pt x="199688" y="6510"/>
                    </a:cubicBezTo>
                    <a:lnTo>
                      <a:pt x="362720" y="169543"/>
                    </a:lnTo>
                    <a:cubicBezTo>
                      <a:pt x="372351" y="179180"/>
                      <a:pt x="372351" y="194816"/>
                      <a:pt x="362720" y="204465"/>
                    </a:cubicBezTo>
                    <a:cubicBezTo>
                      <a:pt x="358091" y="209107"/>
                      <a:pt x="351794" y="211712"/>
                      <a:pt x="345251" y="21170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329;p5"/>
              <p:cNvSpPr/>
              <p:nvPr/>
            </p:nvSpPr>
            <p:spPr>
              <a:xfrm>
                <a:off x="4848738" y="7459080"/>
                <a:ext cx="324260" cy="490978"/>
              </a:xfrm>
              <a:custGeom>
                <a:avLst/>
                <a:gdLst/>
                <a:ahLst/>
                <a:cxnLst/>
                <a:rect l="l" t="t" r="r" b="b"/>
                <a:pathLst>
                  <a:path w="433792" h="656827" extrusionOk="0">
                    <a:moveTo>
                      <a:pt x="407550" y="656097"/>
                    </a:moveTo>
                    <a:cubicBezTo>
                      <a:pt x="393908" y="656097"/>
                      <a:pt x="382858" y="645040"/>
                      <a:pt x="382858" y="631404"/>
                    </a:cubicBezTo>
                    <a:lnTo>
                      <a:pt x="382858" y="173972"/>
                    </a:lnTo>
                    <a:cubicBezTo>
                      <a:pt x="382796" y="141032"/>
                      <a:pt x="369462" y="109512"/>
                      <a:pt x="345819" y="86560"/>
                    </a:cubicBezTo>
                    <a:cubicBezTo>
                      <a:pt x="321002" y="62059"/>
                      <a:pt x="287421" y="48423"/>
                      <a:pt x="252541" y="48657"/>
                    </a:cubicBezTo>
                    <a:lnTo>
                      <a:pt x="250691" y="48657"/>
                    </a:lnTo>
                    <a:lnTo>
                      <a:pt x="23394" y="51682"/>
                    </a:lnTo>
                    <a:cubicBezTo>
                      <a:pt x="9752" y="51867"/>
                      <a:pt x="-1422" y="40965"/>
                      <a:pt x="-1607" y="27329"/>
                    </a:cubicBezTo>
                    <a:cubicBezTo>
                      <a:pt x="-1854" y="13692"/>
                      <a:pt x="9072" y="2482"/>
                      <a:pt x="22715" y="2297"/>
                    </a:cubicBezTo>
                    <a:lnTo>
                      <a:pt x="250073" y="-728"/>
                    </a:lnTo>
                    <a:lnTo>
                      <a:pt x="252541" y="-728"/>
                    </a:lnTo>
                    <a:cubicBezTo>
                      <a:pt x="300383" y="-988"/>
                      <a:pt x="346437" y="17748"/>
                      <a:pt x="380513" y="51373"/>
                    </a:cubicBezTo>
                    <a:cubicBezTo>
                      <a:pt x="413538" y="83616"/>
                      <a:pt x="432181" y="127815"/>
                      <a:pt x="432181" y="173972"/>
                    </a:cubicBezTo>
                    <a:lnTo>
                      <a:pt x="432181" y="631404"/>
                    </a:lnTo>
                    <a:cubicBezTo>
                      <a:pt x="432181" y="645016"/>
                      <a:pt x="421193" y="656066"/>
                      <a:pt x="407550" y="65609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30;p5"/>
              <p:cNvSpPr/>
              <p:nvPr/>
            </p:nvSpPr>
            <p:spPr>
              <a:xfrm>
                <a:off x="5014821" y="7820248"/>
                <a:ext cx="278918" cy="159448"/>
              </a:xfrm>
              <a:custGeom>
                <a:avLst/>
                <a:gdLst/>
                <a:ahLst/>
                <a:cxnLst/>
                <a:rect l="l" t="t" r="r" b="b"/>
                <a:pathLst>
                  <a:path w="373135" h="213308" extrusionOk="0">
                    <a:moveTo>
                      <a:pt x="186947" y="212578"/>
                    </a:moveTo>
                    <a:cubicBezTo>
                      <a:pt x="180403" y="212566"/>
                      <a:pt x="174106" y="209948"/>
                      <a:pt x="169476" y="205293"/>
                    </a:cubicBezTo>
                    <a:lnTo>
                      <a:pt x="6505" y="42260"/>
                    </a:lnTo>
                    <a:cubicBezTo>
                      <a:pt x="-3619" y="33105"/>
                      <a:pt x="-4359" y="17487"/>
                      <a:pt x="4777" y="7382"/>
                    </a:cubicBezTo>
                    <a:cubicBezTo>
                      <a:pt x="13975" y="-2723"/>
                      <a:pt x="29531" y="-3495"/>
                      <a:pt x="39655" y="5666"/>
                    </a:cubicBezTo>
                    <a:cubicBezTo>
                      <a:pt x="40273" y="6209"/>
                      <a:pt x="40829" y="6783"/>
                      <a:pt x="41383" y="7382"/>
                    </a:cubicBezTo>
                    <a:lnTo>
                      <a:pt x="186947" y="152945"/>
                    </a:lnTo>
                    <a:lnTo>
                      <a:pt x="328930" y="10962"/>
                    </a:lnTo>
                    <a:cubicBezTo>
                      <a:pt x="338313" y="1085"/>
                      <a:pt x="353931" y="696"/>
                      <a:pt x="363869" y="10098"/>
                    </a:cubicBezTo>
                    <a:cubicBezTo>
                      <a:pt x="373747" y="19500"/>
                      <a:pt x="374118" y="35130"/>
                      <a:pt x="364673" y="45007"/>
                    </a:cubicBezTo>
                    <a:cubicBezTo>
                      <a:pt x="364425" y="45316"/>
                      <a:pt x="364117" y="45612"/>
                      <a:pt x="363808" y="45902"/>
                    </a:cubicBezTo>
                    <a:lnTo>
                      <a:pt x="204232" y="205479"/>
                    </a:lnTo>
                    <a:cubicBezTo>
                      <a:pt x="199602" y="210016"/>
                      <a:pt x="193429" y="212566"/>
                      <a:pt x="186947" y="2125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31" name="Google Shape;331;p5"/>
            <p:cNvSpPr/>
            <p:nvPr/>
          </p:nvSpPr>
          <p:spPr>
            <a:xfrm>
              <a:off x="4566010" y="5706409"/>
              <a:ext cx="381312" cy="365558"/>
            </a:xfrm>
            <a:custGeom>
              <a:avLst/>
              <a:gdLst/>
              <a:ahLst/>
              <a:cxnLst/>
              <a:rect l="l" t="t" r="r" b="b"/>
              <a:pathLst>
                <a:path w="847360" h="812352" extrusionOk="0">
                  <a:moveTo>
                    <a:pt x="421919" y="811616"/>
                  </a:moveTo>
                  <a:cubicBezTo>
                    <a:pt x="418709" y="811623"/>
                    <a:pt x="415500" y="810993"/>
                    <a:pt x="412476" y="809765"/>
                  </a:cubicBezTo>
                  <a:lnTo>
                    <a:pt x="410253" y="808777"/>
                  </a:lnTo>
                  <a:cubicBezTo>
                    <a:pt x="318457" y="767972"/>
                    <a:pt x="190735" y="689635"/>
                    <a:pt x="100976" y="546911"/>
                  </a:cubicBezTo>
                  <a:cubicBezTo>
                    <a:pt x="60358" y="482525"/>
                    <a:pt x="-47549" y="311281"/>
                    <a:pt x="20232" y="153434"/>
                  </a:cubicBezTo>
                  <a:cubicBezTo>
                    <a:pt x="33751" y="121889"/>
                    <a:pt x="86223" y="17624"/>
                    <a:pt x="193636" y="1450"/>
                  </a:cubicBezTo>
                  <a:cubicBezTo>
                    <a:pt x="277962" y="-11390"/>
                    <a:pt x="365559" y="33242"/>
                    <a:pt x="422043" y="114666"/>
                  </a:cubicBezTo>
                  <a:cubicBezTo>
                    <a:pt x="478405" y="33242"/>
                    <a:pt x="566063" y="-11390"/>
                    <a:pt x="650450" y="1450"/>
                  </a:cubicBezTo>
                  <a:cubicBezTo>
                    <a:pt x="757802" y="17809"/>
                    <a:pt x="810336" y="121889"/>
                    <a:pt x="823855" y="153434"/>
                  </a:cubicBezTo>
                  <a:cubicBezTo>
                    <a:pt x="891759" y="311281"/>
                    <a:pt x="783729" y="482525"/>
                    <a:pt x="743109" y="546973"/>
                  </a:cubicBezTo>
                  <a:cubicBezTo>
                    <a:pt x="653289" y="689573"/>
                    <a:pt x="525567" y="767972"/>
                    <a:pt x="434451" y="808592"/>
                  </a:cubicBezTo>
                  <a:lnTo>
                    <a:pt x="432538" y="809456"/>
                  </a:lnTo>
                  <a:cubicBezTo>
                    <a:pt x="429205" y="810956"/>
                    <a:pt x="425562" y="811691"/>
                    <a:pt x="421919" y="811616"/>
                  </a:cubicBezTo>
                  <a:close/>
                  <a:moveTo>
                    <a:pt x="221909" y="48736"/>
                  </a:moveTo>
                  <a:cubicBezTo>
                    <a:pt x="214934" y="48724"/>
                    <a:pt x="208020" y="49237"/>
                    <a:pt x="201105" y="50280"/>
                  </a:cubicBezTo>
                  <a:cubicBezTo>
                    <a:pt x="118818" y="62626"/>
                    <a:pt x="76593" y="147322"/>
                    <a:pt x="65295" y="172879"/>
                  </a:cubicBezTo>
                  <a:cubicBezTo>
                    <a:pt x="7763" y="306898"/>
                    <a:pt x="102334" y="456845"/>
                    <a:pt x="142460" y="520613"/>
                  </a:cubicBezTo>
                  <a:cubicBezTo>
                    <a:pt x="223082" y="648768"/>
                    <a:pt x="337162" y="721118"/>
                    <a:pt x="421550" y="759885"/>
                  </a:cubicBezTo>
                  <a:cubicBezTo>
                    <a:pt x="506060" y="720994"/>
                    <a:pt x="620140" y="648768"/>
                    <a:pt x="700762" y="520613"/>
                  </a:cubicBezTo>
                  <a:lnTo>
                    <a:pt x="700762" y="520613"/>
                  </a:lnTo>
                  <a:cubicBezTo>
                    <a:pt x="741073" y="456659"/>
                    <a:pt x="835459" y="306960"/>
                    <a:pt x="777927" y="172879"/>
                  </a:cubicBezTo>
                  <a:cubicBezTo>
                    <a:pt x="766938" y="147322"/>
                    <a:pt x="724651" y="62811"/>
                    <a:pt x="642426" y="50280"/>
                  </a:cubicBezTo>
                  <a:cubicBezTo>
                    <a:pt x="568348" y="38983"/>
                    <a:pt x="486614" y="89850"/>
                    <a:pt x="443587" y="173743"/>
                  </a:cubicBezTo>
                  <a:cubicBezTo>
                    <a:pt x="439328" y="181972"/>
                    <a:pt x="430872" y="187145"/>
                    <a:pt x="421612" y="187139"/>
                  </a:cubicBezTo>
                  <a:lnTo>
                    <a:pt x="421612" y="187139"/>
                  </a:lnTo>
                  <a:cubicBezTo>
                    <a:pt x="412352" y="187145"/>
                    <a:pt x="403894" y="181972"/>
                    <a:pt x="399635" y="173743"/>
                  </a:cubicBezTo>
                  <a:cubicBezTo>
                    <a:pt x="360806" y="97628"/>
                    <a:pt x="289938" y="48736"/>
                    <a:pt x="221909" y="4873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32" name="Google Shape;332;p5"/>
            <p:cNvGrpSpPr/>
            <p:nvPr/>
          </p:nvGrpSpPr>
          <p:grpSpPr>
            <a:xfrm>
              <a:off x="6059297" y="5695915"/>
              <a:ext cx="380354" cy="386452"/>
              <a:chOff x="10064117" y="7392669"/>
              <a:chExt cx="632132" cy="642160"/>
            </a:xfrm>
          </p:grpSpPr>
          <p:sp>
            <p:nvSpPr>
              <p:cNvPr id="333" name="Google Shape;333;p5"/>
              <p:cNvSpPr/>
              <p:nvPr/>
            </p:nvSpPr>
            <p:spPr>
              <a:xfrm>
                <a:off x="10064117" y="7759301"/>
                <a:ext cx="632132" cy="275528"/>
              </a:xfrm>
              <a:custGeom>
                <a:avLst/>
                <a:gdLst/>
                <a:ahLst/>
                <a:cxnLst/>
                <a:rect l="l" t="t" r="r" b="b"/>
                <a:pathLst>
                  <a:path w="845661" h="368599" extrusionOk="0">
                    <a:moveTo>
                      <a:pt x="725835" y="367868"/>
                    </a:moveTo>
                    <a:lnTo>
                      <a:pt x="116604" y="367868"/>
                    </a:lnTo>
                    <a:cubicBezTo>
                      <a:pt x="51355" y="367801"/>
                      <a:pt x="-1550" y="314915"/>
                      <a:pt x="-1611" y="249653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249653"/>
                    </a:lnTo>
                    <a:cubicBezTo>
                      <a:pt x="47836" y="287636"/>
                      <a:pt x="78640" y="318415"/>
                      <a:pt x="116604" y="318483"/>
                    </a:cubicBezTo>
                    <a:lnTo>
                      <a:pt x="725835" y="318483"/>
                    </a:lnTo>
                    <a:cubicBezTo>
                      <a:pt x="763861" y="318446"/>
                      <a:pt x="794603" y="287655"/>
                      <a:pt x="794665" y="249653"/>
                    </a:cubicBezTo>
                    <a:lnTo>
                      <a:pt x="794665" y="23962"/>
                    </a:lnTo>
                    <a:cubicBezTo>
                      <a:pt x="794665" y="10325"/>
                      <a:pt x="805715" y="-731"/>
                      <a:pt x="819358" y="-731"/>
                    </a:cubicBezTo>
                    <a:cubicBezTo>
                      <a:pt x="833000" y="-731"/>
                      <a:pt x="844050" y="10325"/>
                      <a:pt x="844050" y="23962"/>
                    </a:cubicBezTo>
                    <a:lnTo>
                      <a:pt x="844050" y="249653"/>
                    </a:lnTo>
                    <a:cubicBezTo>
                      <a:pt x="843989" y="314915"/>
                      <a:pt x="791084" y="367801"/>
                      <a:pt x="725835" y="36786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334;p5"/>
              <p:cNvSpPr/>
              <p:nvPr/>
            </p:nvSpPr>
            <p:spPr>
              <a:xfrm>
                <a:off x="10202922" y="7392673"/>
                <a:ext cx="362736" cy="207645"/>
              </a:xfrm>
              <a:custGeom>
                <a:avLst/>
                <a:gdLst/>
                <a:ahLst/>
                <a:cxnLst/>
                <a:rect l="l" t="t" r="r" b="b"/>
                <a:pathLst>
                  <a:path w="485266" h="277786" extrusionOk="0">
                    <a:moveTo>
                      <a:pt x="458687" y="276870"/>
                    </a:moveTo>
                    <a:cubicBezTo>
                      <a:pt x="451959" y="276877"/>
                      <a:pt x="445539" y="274161"/>
                      <a:pt x="440909" y="269339"/>
                    </a:cubicBezTo>
                    <a:lnTo>
                      <a:pt x="238429" y="59452"/>
                    </a:lnTo>
                    <a:lnTo>
                      <a:pt x="40887" y="264524"/>
                    </a:lnTo>
                    <a:cubicBezTo>
                      <a:pt x="31380" y="274346"/>
                      <a:pt x="15762" y="274617"/>
                      <a:pt x="5948" y="265142"/>
                    </a:cubicBezTo>
                    <a:cubicBezTo>
                      <a:pt x="-3868" y="255666"/>
                      <a:pt x="-4177" y="240023"/>
                      <a:pt x="5330" y="230201"/>
                    </a:cubicBezTo>
                    <a:lnTo>
                      <a:pt x="220958" y="6794"/>
                    </a:lnTo>
                    <a:cubicBezTo>
                      <a:pt x="230465" y="-3009"/>
                      <a:pt x="246083" y="-3268"/>
                      <a:pt x="255899" y="6214"/>
                    </a:cubicBezTo>
                    <a:cubicBezTo>
                      <a:pt x="256085" y="6406"/>
                      <a:pt x="256270" y="6597"/>
                      <a:pt x="256454" y="6794"/>
                    </a:cubicBezTo>
                    <a:lnTo>
                      <a:pt x="476713" y="235202"/>
                    </a:lnTo>
                    <a:cubicBezTo>
                      <a:pt x="486220" y="245005"/>
                      <a:pt x="485911" y="260641"/>
                      <a:pt x="476095" y="270117"/>
                    </a:cubicBezTo>
                    <a:cubicBezTo>
                      <a:pt x="471527" y="274562"/>
                      <a:pt x="465416" y="277043"/>
                      <a:pt x="458996" y="27705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335;p5"/>
              <p:cNvSpPr/>
              <p:nvPr/>
            </p:nvSpPr>
            <p:spPr>
              <a:xfrm>
                <a:off x="10363922" y="7392669"/>
                <a:ext cx="38623" cy="426604"/>
              </a:xfrm>
              <a:custGeom>
                <a:avLst/>
                <a:gdLst/>
                <a:ahLst/>
                <a:cxnLst/>
                <a:rect l="l" t="t" r="r" b="b"/>
                <a:pathLst>
                  <a:path w="51670" h="570708" extrusionOk="0">
                    <a:moveTo>
                      <a:pt x="25366" y="569978"/>
                    </a:moveTo>
                    <a:cubicBezTo>
                      <a:pt x="11722" y="569978"/>
                      <a:pt x="673" y="558922"/>
                      <a:pt x="673" y="54528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lnTo>
                      <a:pt x="23081" y="-731"/>
                    </a:ln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50059" y="545285"/>
                    </a:lnTo>
                    <a:cubicBezTo>
                      <a:pt x="50059" y="558922"/>
                      <a:pt x="39009" y="569978"/>
                      <a:pt x="25366" y="5699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6" name="Google Shape;336;p5"/>
            <p:cNvGrpSpPr/>
            <p:nvPr/>
          </p:nvGrpSpPr>
          <p:grpSpPr>
            <a:xfrm>
              <a:off x="2118237" y="5776170"/>
              <a:ext cx="510436" cy="225935"/>
              <a:chOff x="2808633" y="7557940"/>
              <a:chExt cx="848324" cy="375431"/>
            </a:xfrm>
          </p:grpSpPr>
          <p:sp>
            <p:nvSpPr>
              <p:cNvPr id="337" name="Google Shape;337;p5"/>
              <p:cNvSpPr/>
              <p:nvPr/>
            </p:nvSpPr>
            <p:spPr>
              <a:xfrm>
                <a:off x="2808633" y="7563986"/>
                <a:ext cx="245211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041" h="494161" extrusionOk="0">
                    <a:moveTo>
                      <a:pt x="307910" y="92792"/>
                    </a:moveTo>
                    <a:lnTo>
                      <a:pt x="128148" y="92792"/>
                    </a:lnTo>
                    <a:lnTo>
                      <a:pt x="118209" y="167549"/>
                    </a:lnTo>
                    <a:cubicBezTo>
                      <a:pt x="128148" y="166277"/>
                      <a:pt x="138148" y="165784"/>
                      <a:pt x="148149" y="166068"/>
                    </a:cubicBezTo>
                    <a:cubicBezTo>
                      <a:pt x="192349" y="166068"/>
                      <a:pt x="237290" y="176500"/>
                      <a:pt x="270131" y="201193"/>
                    </a:cubicBezTo>
                    <a:cubicBezTo>
                      <a:pt x="305071" y="225886"/>
                      <a:pt x="326430" y="266197"/>
                      <a:pt x="326430" y="323052"/>
                    </a:cubicBezTo>
                    <a:cubicBezTo>
                      <a:pt x="326430" y="413488"/>
                      <a:pt x="252352" y="493431"/>
                      <a:pt x="127469" y="493431"/>
                    </a:cubicBezTo>
                    <a:cubicBezTo>
                      <a:pt x="71108" y="493431"/>
                      <a:pt x="24007" y="479973"/>
                      <a:pt x="-1611" y="465775"/>
                    </a:cubicBezTo>
                    <a:lnTo>
                      <a:pt x="17649" y="380585"/>
                    </a:lnTo>
                    <a:cubicBezTo>
                      <a:pt x="50552" y="395876"/>
                      <a:pt x="86294" y="404019"/>
                      <a:pt x="122593" y="404475"/>
                    </a:cubicBezTo>
                    <a:cubicBezTo>
                      <a:pt x="167533" y="404475"/>
                      <a:pt x="215190" y="382067"/>
                      <a:pt x="215190" y="330397"/>
                    </a:cubicBezTo>
                    <a:cubicBezTo>
                      <a:pt x="215190" y="280271"/>
                      <a:pt x="177410" y="249653"/>
                      <a:pt x="84689" y="249653"/>
                    </a:cubicBezTo>
                    <a:cubicBezTo>
                      <a:pt x="63700" y="249412"/>
                      <a:pt x="42650" y="250918"/>
                      <a:pt x="21908" y="254159"/>
                    </a:cubicBezTo>
                    <a:lnTo>
                      <a:pt x="52774" y="-731"/>
                    </a:lnTo>
                    <a:lnTo>
                      <a:pt x="308096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8" name="Google Shape;338;p5"/>
              <p:cNvSpPr/>
              <p:nvPr/>
            </p:nvSpPr>
            <p:spPr>
              <a:xfrm>
                <a:off x="3108252" y="7564078"/>
                <a:ext cx="244749" cy="363295"/>
              </a:xfrm>
              <a:custGeom>
                <a:avLst/>
                <a:gdLst/>
                <a:ahLst/>
                <a:cxnLst/>
                <a:rect l="l" t="t" r="r" b="b"/>
                <a:pathLst>
                  <a:path w="327424" h="486013" extrusionOk="0">
                    <a:moveTo>
                      <a:pt x="325814" y="-731"/>
                    </a:moveTo>
                    <a:lnTo>
                      <a:pt x="325814" y="71186"/>
                    </a:lnTo>
                    <a:lnTo>
                      <a:pt x="134445" y="485283"/>
                    </a:lnTo>
                    <a:lnTo>
                      <a:pt x="19563" y="485283"/>
                    </a:lnTo>
                    <a:lnTo>
                      <a:pt x="210931" y="94398"/>
                    </a:lnTo>
                    <a:lnTo>
                      <a:pt x="210931" y="92854"/>
                    </a:lnTo>
                    <a:lnTo>
                      <a:pt x="-1611" y="92854"/>
                    </a:lnTo>
                    <a:lnTo>
                      <a:pt x="-1611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9" name="Google Shape;339;p5"/>
              <p:cNvSpPr/>
              <p:nvPr/>
            </p:nvSpPr>
            <p:spPr>
              <a:xfrm>
                <a:off x="3395180" y="7557940"/>
                <a:ext cx="261777" cy="375430"/>
              </a:xfrm>
              <a:custGeom>
                <a:avLst/>
                <a:gdLst/>
                <a:ahLst/>
                <a:cxnLst/>
                <a:rect l="l" t="t" r="r" b="b"/>
                <a:pathLst>
                  <a:path w="350203" h="502248" extrusionOk="0">
                    <a:moveTo>
                      <a:pt x="-1611" y="366263"/>
                    </a:moveTo>
                    <a:cubicBezTo>
                      <a:pt x="-1611" y="307927"/>
                      <a:pt x="30489" y="267493"/>
                      <a:pt x="81109" y="244405"/>
                    </a:cubicBezTo>
                    <a:lnTo>
                      <a:pt x="81109" y="242183"/>
                    </a:lnTo>
                    <a:cubicBezTo>
                      <a:pt x="36168" y="218231"/>
                      <a:pt x="14069" y="178661"/>
                      <a:pt x="14069" y="136004"/>
                    </a:cubicBezTo>
                    <a:cubicBezTo>
                      <a:pt x="14069" y="53840"/>
                      <a:pt x="84689" y="-731"/>
                      <a:pt x="177410" y="-731"/>
                    </a:cubicBezTo>
                    <a:cubicBezTo>
                      <a:pt x="285812" y="-731"/>
                      <a:pt x="330752" y="65013"/>
                      <a:pt x="330752" y="124090"/>
                    </a:cubicBezTo>
                    <a:cubicBezTo>
                      <a:pt x="330752" y="165944"/>
                      <a:pt x="309330" y="207058"/>
                      <a:pt x="263711" y="230948"/>
                    </a:cubicBezTo>
                    <a:lnTo>
                      <a:pt x="263711" y="233170"/>
                    </a:lnTo>
                    <a:cubicBezTo>
                      <a:pt x="308652" y="251134"/>
                      <a:pt x="348592" y="291506"/>
                      <a:pt x="348592" y="354288"/>
                    </a:cubicBezTo>
                    <a:cubicBezTo>
                      <a:pt x="348592" y="442502"/>
                      <a:pt x="277972" y="501518"/>
                      <a:pt x="170249" y="501518"/>
                    </a:cubicBezTo>
                    <a:cubicBezTo>
                      <a:pt x="52589" y="501518"/>
                      <a:pt x="-1611" y="432008"/>
                      <a:pt x="-1611" y="366263"/>
                    </a:cubicBezTo>
                    <a:close/>
                    <a:moveTo>
                      <a:pt x="238031" y="362498"/>
                    </a:moveTo>
                    <a:cubicBezTo>
                      <a:pt x="238031" y="319903"/>
                      <a:pt x="208091" y="294593"/>
                      <a:pt x="165249" y="282247"/>
                    </a:cubicBezTo>
                    <a:cubicBezTo>
                      <a:pt x="129630" y="292679"/>
                      <a:pt x="108888" y="319594"/>
                      <a:pt x="108888" y="354720"/>
                    </a:cubicBezTo>
                    <a:cubicBezTo>
                      <a:pt x="107345" y="390654"/>
                      <a:pt x="135247" y="421032"/>
                      <a:pt x="171175" y="422569"/>
                    </a:cubicBezTo>
                    <a:cubicBezTo>
                      <a:pt x="172286" y="422612"/>
                      <a:pt x="173398" y="422637"/>
                      <a:pt x="174509" y="422624"/>
                    </a:cubicBezTo>
                    <a:cubicBezTo>
                      <a:pt x="213030" y="423057"/>
                      <a:pt x="238031" y="396882"/>
                      <a:pt x="238031" y="362498"/>
                    </a:cubicBezTo>
                    <a:close/>
                    <a:moveTo>
                      <a:pt x="116049" y="132301"/>
                    </a:moveTo>
                    <a:cubicBezTo>
                      <a:pt x="116049" y="165204"/>
                      <a:pt x="144569" y="186130"/>
                      <a:pt x="181670" y="198045"/>
                    </a:cubicBezTo>
                    <a:cubicBezTo>
                      <a:pt x="209202" y="189822"/>
                      <a:pt x="228277" y="164734"/>
                      <a:pt x="228771" y="136004"/>
                    </a:cubicBezTo>
                    <a:cubicBezTo>
                      <a:pt x="228771" y="106126"/>
                      <a:pt x="212351" y="76248"/>
                      <a:pt x="172410" y="76248"/>
                    </a:cubicBezTo>
                    <a:cubicBezTo>
                      <a:pt x="135309" y="76248"/>
                      <a:pt x="116049" y="101620"/>
                      <a:pt x="116049" y="13230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0" name="Google Shape;340;p5"/>
            <p:cNvGrpSpPr/>
            <p:nvPr/>
          </p:nvGrpSpPr>
          <p:grpSpPr>
            <a:xfrm>
              <a:off x="3842299" y="5775823"/>
              <a:ext cx="349063" cy="226629"/>
              <a:chOff x="5815767" y="7550509"/>
              <a:chExt cx="580129" cy="376585"/>
            </a:xfrm>
          </p:grpSpPr>
          <p:sp>
            <p:nvSpPr>
              <p:cNvPr id="341" name="Google Shape;341;p5"/>
              <p:cNvSpPr/>
              <p:nvPr/>
            </p:nvSpPr>
            <p:spPr>
              <a:xfrm>
                <a:off x="5815767" y="7563893"/>
                <a:ext cx="158921" cy="363156"/>
              </a:xfrm>
              <a:custGeom>
                <a:avLst/>
                <a:gdLst/>
                <a:ahLst/>
                <a:cxnLst/>
                <a:rect l="l" t="t" r="r" b="b"/>
                <a:pathLst>
                  <a:path w="212603" h="485828" extrusionOk="0">
                    <a:moveTo>
                      <a:pt x="106110" y="100447"/>
                    </a:moveTo>
                    <a:lnTo>
                      <a:pt x="104690" y="100447"/>
                    </a:lnTo>
                    <a:lnTo>
                      <a:pt x="16228" y="144524"/>
                    </a:lnTo>
                    <a:lnTo>
                      <a:pt x="-1611" y="59087"/>
                    </a:lnTo>
                    <a:lnTo>
                      <a:pt x="121110" y="-731"/>
                    </a:lnTo>
                    <a:lnTo>
                      <a:pt x="210992" y="-731"/>
                    </a:lnTo>
                    <a:lnTo>
                      <a:pt x="210992" y="485097"/>
                    </a:lnTo>
                    <a:lnTo>
                      <a:pt x="106048" y="485097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342;p5"/>
              <p:cNvSpPr/>
              <p:nvPr/>
            </p:nvSpPr>
            <p:spPr>
              <a:xfrm>
                <a:off x="6101587" y="7550509"/>
                <a:ext cx="294309" cy="376585"/>
              </a:xfrm>
              <a:custGeom>
                <a:avLst/>
                <a:gdLst/>
                <a:ahLst/>
                <a:cxnLst/>
                <a:rect l="l" t="t" r="r" b="b"/>
                <a:pathLst>
                  <a:path w="393724" h="503792" extrusionOk="0">
                    <a:moveTo>
                      <a:pt x="-1611" y="-546"/>
                    </a:moveTo>
                    <a:lnTo>
                      <a:pt x="106110" y="-546"/>
                    </a:lnTo>
                    <a:lnTo>
                      <a:pt x="106110" y="222244"/>
                    </a:lnTo>
                    <a:lnTo>
                      <a:pt x="108271" y="222244"/>
                    </a:lnTo>
                    <a:cubicBezTo>
                      <a:pt x="118951" y="202798"/>
                      <a:pt x="130372" y="184834"/>
                      <a:pt x="141051" y="166686"/>
                    </a:cubicBezTo>
                    <a:lnTo>
                      <a:pt x="250192" y="-731"/>
                    </a:lnTo>
                    <a:lnTo>
                      <a:pt x="383533" y="-731"/>
                    </a:lnTo>
                    <a:lnTo>
                      <a:pt x="224512" y="213786"/>
                    </a:lnTo>
                    <a:lnTo>
                      <a:pt x="392113" y="503061"/>
                    </a:lnTo>
                    <a:lnTo>
                      <a:pt x="265131" y="503061"/>
                    </a:lnTo>
                    <a:lnTo>
                      <a:pt x="147471" y="285580"/>
                    </a:lnTo>
                    <a:lnTo>
                      <a:pt x="106110" y="338608"/>
                    </a:lnTo>
                    <a:lnTo>
                      <a:pt x="106110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3" name="Google Shape;343;p5"/>
            <p:cNvGrpSpPr/>
            <p:nvPr/>
          </p:nvGrpSpPr>
          <p:grpSpPr>
            <a:xfrm>
              <a:off x="5321810" y="5773920"/>
              <a:ext cx="362837" cy="230434"/>
              <a:chOff x="8525636" y="7550463"/>
              <a:chExt cx="603020" cy="382908"/>
            </a:xfrm>
          </p:grpSpPr>
          <p:sp>
            <p:nvSpPr>
              <p:cNvPr id="344" name="Google Shape;344;p5"/>
              <p:cNvSpPr/>
              <p:nvPr/>
            </p:nvSpPr>
            <p:spPr>
              <a:xfrm>
                <a:off x="8525636" y="7563986"/>
                <a:ext cx="245258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104" h="494161" extrusionOk="0">
                    <a:moveTo>
                      <a:pt x="307912" y="92792"/>
                    </a:moveTo>
                    <a:lnTo>
                      <a:pt x="128210" y="92792"/>
                    </a:lnTo>
                    <a:lnTo>
                      <a:pt x="118211" y="167549"/>
                    </a:lnTo>
                    <a:cubicBezTo>
                      <a:pt x="128149" y="166284"/>
                      <a:pt x="138150" y="165784"/>
                      <a:pt x="148150" y="166068"/>
                    </a:cubicBezTo>
                    <a:cubicBezTo>
                      <a:pt x="192412" y="166068"/>
                      <a:pt x="237353" y="176500"/>
                      <a:pt x="270131" y="201193"/>
                    </a:cubicBezTo>
                    <a:cubicBezTo>
                      <a:pt x="305073" y="225886"/>
                      <a:pt x="326493" y="266258"/>
                      <a:pt x="326493" y="323052"/>
                    </a:cubicBezTo>
                    <a:cubicBezTo>
                      <a:pt x="326493" y="413488"/>
                      <a:pt x="252415" y="493431"/>
                      <a:pt x="127470" y="493431"/>
                    </a:cubicBezTo>
                    <a:cubicBezTo>
                      <a:pt x="71109" y="493431"/>
                      <a:pt x="24070" y="479973"/>
                      <a:pt x="-1611" y="465775"/>
                    </a:cubicBezTo>
                    <a:lnTo>
                      <a:pt x="17650" y="380585"/>
                    </a:lnTo>
                    <a:cubicBezTo>
                      <a:pt x="50553" y="395870"/>
                      <a:pt x="86294" y="404013"/>
                      <a:pt x="122593" y="404475"/>
                    </a:cubicBezTo>
                    <a:cubicBezTo>
                      <a:pt x="167534" y="404475"/>
                      <a:pt x="215191" y="382067"/>
                      <a:pt x="215191" y="330397"/>
                    </a:cubicBezTo>
                    <a:cubicBezTo>
                      <a:pt x="215191" y="280333"/>
                      <a:pt x="177410" y="249653"/>
                      <a:pt x="84689" y="249653"/>
                    </a:cubicBezTo>
                    <a:cubicBezTo>
                      <a:pt x="63701" y="249412"/>
                      <a:pt x="42651" y="250918"/>
                      <a:pt x="21909" y="254159"/>
                    </a:cubicBezTo>
                    <a:lnTo>
                      <a:pt x="52775" y="-731"/>
                    </a:lnTo>
                    <a:lnTo>
                      <a:pt x="308097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" name="Google Shape;345;p5"/>
              <p:cNvSpPr/>
              <p:nvPr/>
            </p:nvSpPr>
            <p:spPr>
              <a:xfrm>
                <a:off x="8834394" y="7550463"/>
                <a:ext cx="294262" cy="376584"/>
              </a:xfrm>
              <a:custGeom>
                <a:avLst/>
                <a:gdLst/>
                <a:ahLst/>
                <a:cxnLst/>
                <a:rect l="l" t="t" r="r" b="b"/>
                <a:pathLst>
                  <a:path w="393662" h="503791" extrusionOk="0">
                    <a:moveTo>
                      <a:pt x="-1611" y="-484"/>
                    </a:moveTo>
                    <a:lnTo>
                      <a:pt x="106048" y="-484"/>
                    </a:lnTo>
                    <a:lnTo>
                      <a:pt x="106048" y="222305"/>
                    </a:lnTo>
                    <a:lnTo>
                      <a:pt x="108209" y="222305"/>
                    </a:lnTo>
                    <a:cubicBezTo>
                      <a:pt x="118889" y="202860"/>
                      <a:pt x="130308" y="184896"/>
                      <a:pt x="140988" y="166747"/>
                    </a:cubicBezTo>
                    <a:lnTo>
                      <a:pt x="250130" y="-731"/>
                    </a:lnTo>
                    <a:lnTo>
                      <a:pt x="383532" y="-731"/>
                    </a:lnTo>
                    <a:lnTo>
                      <a:pt x="224449" y="213786"/>
                    </a:lnTo>
                    <a:lnTo>
                      <a:pt x="392051" y="503061"/>
                    </a:lnTo>
                    <a:lnTo>
                      <a:pt x="265131" y="503061"/>
                    </a:lnTo>
                    <a:lnTo>
                      <a:pt x="147408" y="285580"/>
                    </a:lnTo>
                    <a:lnTo>
                      <a:pt x="106048" y="338608"/>
                    </a:lnTo>
                    <a:lnTo>
                      <a:pt x="106048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46" name="Google Shape;346;p5"/>
            <p:cNvSpPr/>
            <p:nvPr/>
          </p:nvSpPr>
          <p:spPr>
            <a:xfrm>
              <a:off x="4565669" y="5711861"/>
              <a:ext cx="373696" cy="354901"/>
            </a:xfrm>
            <a:custGeom>
              <a:avLst/>
              <a:gdLst/>
              <a:ahLst/>
              <a:cxnLst/>
              <a:rect l="l" t="t" r="r" b="b"/>
              <a:pathLst>
                <a:path w="559844" h="531687" extrusionOk="0">
                  <a:moveTo>
                    <a:pt x="130612" y="15"/>
                  </a:moveTo>
                  <a:cubicBezTo>
                    <a:pt x="181472" y="15"/>
                    <a:pt x="234455" y="36567"/>
                    <a:pt x="263485" y="93473"/>
                  </a:cubicBezTo>
                  <a:cubicBezTo>
                    <a:pt x="266669" y="99625"/>
                    <a:pt x="272992" y="103493"/>
                    <a:pt x="279915" y="103488"/>
                  </a:cubicBezTo>
                  <a:cubicBezTo>
                    <a:pt x="286838" y="103493"/>
                    <a:pt x="293160" y="99625"/>
                    <a:pt x="296344" y="93473"/>
                  </a:cubicBezTo>
                  <a:cubicBezTo>
                    <a:pt x="328512" y="30752"/>
                    <a:pt x="389619" y="-7277"/>
                    <a:pt x="445001" y="1169"/>
                  </a:cubicBezTo>
                  <a:cubicBezTo>
                    <a:pt x="506475" y="10537"/>
                    <a:pt x="538090" y="73720"/>
                    <a:pt x="546305" y="92827"/>
                  </a:cubicBezTo>
                  <a:cubicBezTo>
                    <a:pt x="589318" y="193069"/>
                    <a:pt x="518752" y="304988"/>
                    <a:pt x="488615" y="352801"/>
                  </a:cubicBezTo>
                  <a:cubicBezTo>
                    <a:pt x="428340" y="448613"/>
                    <a:pt x="343051" y="502611"/>
                    <a:pt x="279869" y="531687"/>
                  </a:cubicBezTo>
                  <a:cubicBezTo>
                    <a:pt x="216778" y="502704"/>
                    <a:pt x="131489" y="448613"/>
                    <a:pt x="71214" y="352801"/>
                  </a:cubicBezTo>
                  <a:cubicBezTo>
                    <a:pt x="41215" y="305127"/>
                    <a:pt x="-29489" y="193023"/>
                    <a:pt x="13523" y="92827"/>
                  </a:cubicBezTo>
                  <a:cubicBezTo>
                    <a:pt x="21970" y="73720"/>
                    <a:pt x="53539" y="10399"/>
                    <a:pt x="115058" y="1169"/>
                  </a:cubicBezTo>
                  <a:cubicBezTo>
                    <a:pt x="120228" y="389"/>
                    <a:pt x="125397" y="6"/>
                    <a:pt x="130612" y="1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7" name="Google Shape;347;p5"/>
          <p:cNvGrpSpPr/>
          <p:nvPr/>
        </p:nvGrpSpPr>
        <p:grpSpPr>
          <a:xfrm>
            <a:off x="7497704" y="3463332"/>
            <a:ext cx="3263043" cy="226229"/>
            <a:chOff x="1351481" y="5695915"/>
            <a:chExt cx="5088169" cy="386452"/>
          </a:xfrm>
        </p:grpSpPr>
        <p:sp>
          <p:nvSpPr>
            <p:cNvPr id="348" name="Google Shape;348;p5"/>
            <p:cNvSpPr/>
            <p:nvPr/>
          </p:nvSpPr>
          <p:spPr>
            <a:xfrm>
              <a:off x="1351481" y="5701774"/>
              <a:ext cx="392270" cy="374828"/>
            </a:xfrm>
            <a:custGeom>
              <a:avLst/>
              <a:gdLst/>
              <a:ahLst/>
              <a:cxnLst/>
              <a:rect l="l" t="t" r="r" b="b"/>
              <a:pathLst>
                <a:path w="871712" h="832952" extrusionOk="0">
                  <a:moveTo>
                    <a:pt x="333159" y="832222"/>
                  </a:moveTo>
                  <a:cubicBezTo>
                    <a:pt x="328962" y="832209"/>
                    <a:pt x="324826" y="831148"/>
                    <a:pt x="321184" y="829135"/>
                  </a:cubicBezTo>
                  <a:cubicBezTo>
                    <a:pt x="313344" y="824783"/>
                    <a:pt x="308467" y="816505"/>
                    <a:pt x="308467" y="807529"/>
                  </a:cubicBezTo>
                  <a:lnTo>
                    <a:pt x="308467" y="650607"/>
                  </a:lnTo>
                  <a:cubicBezTo>
                    <a:pt x="132779" y="632088"/>
                    <a:pt x="-1611" y="493500"/>
                    <a:pt x="-1611" y="325960"/>
                  </a:cubicBezTo>
                  <a:cubicBezTo>
                    <a:pt x="-1241" y="237727"/>
                    <a:pt x="36292" y="153741"/>
                    <a:pt x="101789" y="94590"/>
                  </a:cubicBezTo>
                  <a:cubicBezTo>
                    <a:pt x="168891" y="32747"/>
                    <a:pt x="256983" y="-1316"/>
                    <a:pt x="348284" y="-723"/>
                  </a:cubicBezTo>
                  <a:lnTo>
                    <a:pt x="520145" y="-723"/>
                  </a:lnTo>
                  <a:cubicBezTo>
                    <a:pt x="713118" y="-723"/>
                    <a:pt x="870101" y="145827"/>
                    <a:pt x="870101" y="325960"/>
                  </a:cubicBezTo>
                  <a:cubicBezTo>
                    <a:pt x="870101" y="413187"/>
                    <a:pt x="833371" y="495414"/>
                    <a:pt x="766700" y="557392"/>
                  </a:cubicBezTo>
                  <a:cubicBezTo>
                    <a:pt x="746699" y="575955"/>
                    <a:pt x="724538" y="592092"/>
                    <a:pt x="700772" y="605481"/>
                  </a:cubicBezTo>
                  <a:lnTo>
                    <a:pt x="700772" y="605481"/>
                  </a:lnTo>
                  <a:lnTo>
                    <a:pt x="346308" y="828394"/>
                  </a:lnTo>
                  <a:cubicBezTo>
                    <a:pt x="342357" y="830864"/>
                    <a:pt x="337789" y="832191"/>
                    <a:pt x="333159" y="832222"/>
                  </a:cubicBezTo>
                  <a:close/>
                  <a:moveTo>
                    <a:pt x="348284" y="48724"/>
                  </a:moveTo>
                  <a:cubicBezTo>
                    <a:pt x="269453" y="48149"/>
                    <a:pt x="193399" y="77490"/>
                    <a:pt x="135372" y="130827"/>
                  </a:cubicBezTo>
                  <a:cubicBezTo>
                    <a:pt x="79998" y="180681"/>
                    <a:pt x="48206" y="251537"/>
                    <a:pt x="47774" y="326022"/>
                  </a:cubicBezTo>
                  <a:cubicBezTo>
                    <a:pt x="47774" y="474178"/>
                    <a:pt x="173583" y="596160"/>
                    <a:pt x="334209" y="603074"/>
                  </a:cubicBezTo>
                  <a:cubicBezTo>
                    <a:pt x="347420" y="603636"/>
                    <a:pt x="357852" y="614531"/>
                    <a:pt x="357852" y="627767"/>
                  </a:cubicBezTo>
                  <a:lnTo>
                    <a:pt x="357852" y="762835"/>
                  </a:lnTo>
                  <a:lnTo>
                    <a:pt x="674536" y="563689"/>
                  </a:lnTo>
                  <a:lnTo>
                    <a:pt x="675893" y="562886"/>
                  </a:lnTo>
                  <a:cubicBezTo>
                    <a:pt x="696512" y="551330"/>
                    <a:pt x="715710" y="537367"/>
                    <a:pt x="733057" y="521279"/>
                  </a:cubicBezTo>
                  <a:cubicBezTo>
                    <a:pt x="788368" y="471382"/>
                    <a:pt x="820222" y="400526"/>
                    <a:pt x="820716" y="326022"/>
                  </a:cubicBezTo>
                  <a:cubicBezTo>
                    <a:pt x="820716" y="173113"/>
                    <a:pt x="685894" y="48724"/>
                    <a:pt x="520145" y="4872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49" name="Google Shape;349;p5"/>
            <p:cNvGrpSpPr/>
            <p:nvPr/>
          </p:nvGrpSpPr>
          <p:grpSpPr>
            <a:xfrm>
              <a:off x="3003318" y="5732448"/>
              <a:ext cx="464334" cy="313397"/>
              <a:chOff x="4522036" y="7458929"/>
              <a:chExt cx="771704" cy="520766"/>
            </a:xfrm>
          </p:grpSpPr>
          <p:sp>
            <p:nvSpPr>
              <p:cNvPr id="350" name="Google Shape;350;p5"/>
              <p:cNvSpPr/>
              <p:nvPr/>
            </p:nvSpPr>
            <p:spPr>
              <a:xfrm>
                <a:off x="4642211" y="7488619"/>
                <a:ext cx="324351" cy="491024"/>
              </a:xfrm>
              <a:custGeom>
                <a:avLst/>
                <a:gdLst/>
                <a:ahLst/>
                <a:cxnLst/>
                <a:rect l="l" t="t" r="r" b="b"/>
                <a:pathLst>
                  <a:path w="433914" h="656888" extrusionOk="0">
                    <a:moveTo>
                      <a:pt x="177967" y="656155"/>
                    </a:moveTo>
                    <a:cubicBezTo>
                      <a:pt x="130063" y="656409"/>
                      <a:pt x="84073" y="637648"/>
                      <a:pt x="49997" y="603992"/>
                    </a:cubicBezTo>
                    <a:cubicBezTo>
                      <a:pt x="16970" y="571775"/>
                      <a:pt x="-1611" y="527587"/>
                      <a:pt x="-1611" y="48145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481455"/>
                    </a:lnTo>
                    <a:cubicBezTo>
                      <a:pt x="47836" y="514395"/>
                      <a:pt x="61169" y="545921"/>
                      <a:pt x="84813" y="568867"/>
                    </a:cubicBezTo>
                    <a:cubicBezTo>
                      <a:pt x="110062" y="593893"/>
                      <a:pt x="144385" y="607554"/>
                      <a:pt x="179941" y="606709"/>
                    </a:cubicBezTo>
                    <a:lnTo>
                      <a:pt x="407299" y="603745"/>
                    </a:lnTo>
                    <a:cubicBezTo>
                      <a:pt x="420941" y="603573"/>
                      <a:pt x="432115" y="614493"/>
                      <a:pt x="432301" y="628129"/>
                    </a:cubicBezTo>
                    <a:cubicBezTo>
                      <a:pt x="432486" y="641766"/>
                      <a:pt x="421559" y="652958"/>
                      <a:pt x="407917" y="653131"/>
                    </a:cubicBezTo>
                    <a:lnTo>
                      <a:pt x="180559" y="656094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1" name="Google Shape;351;p5"/>
              <p:cNvSpPr/>
              <p:nvPr/>
            </p:nvSpPr>
            <p:spPr>
              <a:xfrm>
                <a:off x="4522036" y="7458929"/>
                <a:ext cx="277737" cy="158889"/>
              </a:xfrm>
              <a:custGeom>
                <a:avLst/>
                <a:gdLst/>
                <a:ahLst/>
                <a:cxnLst/>
                <a:rect l="l" t="t" r="r" b="b"/>
                <a:pathLst>
                  <a:path w="371554" h="212560" extrusionOk="0">
                    <a:moveTo>
                      <a:pt x="345128" y="211829"/>
                    </a:moveTo>
                    <a:cubicBezTo>
                      <a:pt x="338584" y="211836"/>
                      <a:pt x="332287" y="209237"/>
                      <a:pt x="327657" y="204607"/>
                    </a:cubicBezTo>
                    <a:lnTo>
                      <a:pt x="182094" y="59044"/>
                    </a:lnTo>
                    <a:lnTo>
                      <a:pt x="40111" y="201026"/>
                    </a:lnTo>
                    <a:cubicBezTo>
                      <a:pt x="30235" y="210428"/>
                      <a:pt x="14616" y="210039"/>
                      <a:pt x="5171" y="200162"/>
                    </a:cubicBezTo>
                    <a:cubicBezTo>
                      <a:pt x="-3841" y="190643"/>
                      <a:pt x="-3903" y="175686"/>
                      <a:pt x="5171" y="166148"/>
                    </a:cubicBezTo>
                    <a:lnTo>
                      <a:pt x="164747" y="6510"/>
                    </a:lnTo>
                    <a:cubicBezTo>
                      <a:pt x="174377" y="-3139"/>
                      <a:pt x="189995" y="-3145"/>
                      <a:pt x="199688" y="6491"/>
                    </a:cubicBezTo>
                    <a:cubicBezTo>
                      <a:pt x="199688" y="6498"/>
                      <a:pt x="199688" y="6504"/>
                      <a:pt x="199688" y="6510"/>
                    </a:cubicBezTo>
                    <a:lnTo>
                      <a:pt x="362720" y="169543"/>
                    </a:lnTo>
                    <a:cubicBezTo>
                      <a:pt x="372351" y="179180"/>
                      <a:pt x="372351" y="194816"/>
                      <a:pt x="362720" y="204465"/>
                    </a:cubicBezTo>
                    <a:cubicBezTo>
                      <a:pt x="358091" y="209107"/>
                      <a:pt x="351794" y="211712"/>
                      <a:pt x="345251" y="21170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2" name="Google Shape;352;p5"/>
              <p:cNvSpPr/>
              <p:nvPr/>
            </p:nvSpPr>
            <p:spPr>
              <a:xfrm>
                <a:off x="4848738" y="7459080"/>
                <a:ext cx="324260" cy="490978"/>
              </a:xfrm>
              <a:custGeom>
                <a:avLst/>
                <a:gdLst/>
                <a:ahLst/>
                <a:cxnLst/>
                <a:rect l="l" t="t" r="r" b="b"/>
                <a:pathLst>
                  <a:path w="433792" h="656827" extrusionOk="0">
                    <a:moveTo>
                      <a:pt x="407550" y="656097"/>
                    </a:moveTo>
                    <a:cubicBezTo>
                      <a:pt x="393908" y="656097"/>
                      <a:pt x="382858" y="645040"/>
                      <a:pt x="382858" y="631404"/>
                    </a:cubicBezTo>
                    <a:lnTo>
                      <a:pt x="382858" y="173972"/>
                    </a:lnTo>
                    <a:cubicBezTo>
                      <a:pt x="382796" y="141032"/>
                      <a:pt x="369462" y="109512"/>
                      <a:pt x="345819" y="86560"/>
                    </a:cubicBezTo>
                    <a:cubicBezTo>
                      <a:pt x="321002" y="62059"/>
                      <a:pt x="287421" y="48423"/>
                      <a:pt x="252541" y="48657"/>
                    </a:cubicBezTo>
                    <a:lnTo>
                      <a:pt x="250691" y="48657"/>
                    </a:lnTo>
                    <a:lnTo>
                      <a:pt x="23394" y="51682"/>
                    </a:lnTo>
                    <a:cubicBezTo>
                      <a:pt x="9752" y="51867"/>
                      <a:pt x="-1422" y="40965"/>
                      <a:pt x="-1607" y="27329"/>
                    </a:cubicBezTo>
                    <a:cubicBezTo>
                      <a:pt x="-1854" y="13692"/>
                      <a:pt x="9072" y="2482"/>
                      <a:pt x="22715" y="2297"/>
                    </a:cubicBezTo>
                    <a:lnTo>
                      <a:pt x="250073" y="-728"/>
                    </a:lnTo>
                    <a:lnTo>
                      <a:pt x="252541" y="-728"/>
                    </a:lnTo>
                    <a:cubicBezTo>
                      <a:pt x="300383" y="-988"/>
                      <a:pt x="346437" y="17748"/>
                      <a:pt x="380513" y="51373"/>
                    </a:cubicBezTo>
                    <a:cubicBezTo>
                      <a:pt x="413538" y="83616"/>
                      <a:pt x="432181" y="127815"/>
                      <a:pt x="432181" y="173972"/>
                    </a:cubicBezTo>
                    <a:lnTo>
                      <a:pt x="432181" y="631404"/>
                    </a:lnTo>
                    <a:cubicBezTo>
                      <a:pt x="432181" y="645016"/>
                      <a:pt x="421193" y="656066"/>
                      <a:pt x="407550" y="65609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3" name="Google Shape;353;p5"/>
              <p:cNvSpPr/>
              <p:nvPr/>
            </p:nvSpPr>
            <p:spPr>
              <a:xfrm>
                <a:off x="5014821" y="7820248"/>
                <a:ext cx="278918" cy="159448"/>
              </a:xfrm>
              <a:custGeom>
                <a:avLst/>
                <a:gdLst/>
                <a:ahLst/>
                <a:cxnLst/>
                <a:rect l="l" t="t" r="r" b="b"/>
                <a:pathLst>
                  <a:path w="373135" h="213308" extrusionOk="0">
                    <a:moveTo>
                      <a:pt x="186947" y="212578"/>
                    </a:moveTo>
                    <a:cubicBezTo>
                      <a:pt x="180403" y="212566"/>
                      <a:pt x="174106" y="209948"/>
                      <a:pt x="169476" y="205293"/>
                    </a:cubicBezTo>
                    <a:lnTo>
                      <a:pt x="6505" y="42260"/>
                    </a:lnTo>
                    <a:cubicBezTo>
                      <a:pt x="-3619" y="33105"/>
                      <a:pt x="-4359" y="17487"/>
                      <a:pt x="4777" y="7382"/>
                    </a:cubicBezTo>
                    <a:cubicBezTo>
                      <a:pt x="13975" y="-2723"/>
                      <a:pt x="29531" y="-3495"/>
                      <a:pt x="39655" y="5666"/>
                    </a:cubicBezTo>
                    <a:cubicBezTo>
                      <a:pt x="40273" y="6209"/>
                      <a:pt x="40829" y="6783"/>
                      <a:pt x="41383" y="7382"/>
                    </a:cubicBezTo>
                    <a:lnTo>
                      <a:pt x="186947" y="152945"/>
                    </a:lnTo>
                    <a:lnTo>
                      <a:pt x="328930" y="10962"/>
                    </a:lnTo>
                    <a:cubicBezTo>
                      <a:pt x="338313" y="1085"/>
                      <a:pt x="353931" y="696"/>
                      <a:pt x="363869" y="10098"/>
                    </a:cubicBezTo>
                    <a:cubicBezTo>
                      <a:pt x="373747" y="19500"/>
                      <a:pt x="374118" y="35130"/>
                      <a:pt x="364673" y="45007"/>
                    </a:cubicBezTo>
                    <a:cubicBezTo>
                      <a:pt x="364425" y="45316"/>
                      <a:pt x="364117" y="45612"/>
                      <a:pt x="363808" y="45902"/>
                    </a:cubicBezTo>
                    <a:lnTo>
                      <a:pt x="204232" y="205479"/>
                    </a:lnTo>
                    <a:cubicBezTo>
                      <a:pt x="199602" y="210016"/>
                      <a:pt x="193429" y="212566"/>
                      <a:pt x="186947" y="2125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54" name="Google Shape;354;p5"/>
            <p:cNvSpPr/>
            <p:nvPr/>
          </p:nvSpPr>
          <p:spPr>
            <a:xfrm>
              <a:off x="4566010" y="5706409"/>
              <a:ext cx="381312" cy="365558"/>
            </a:xfrm>
            <a:custGeom>
              <a:avLst/>
              <a:gdLst/>
              <a:ahLst/>
              <a:cxnLst/>
              <a:rect l="l" t="t" r="r" b="b"/>
              <a:pathLst>
                <a:path w="847360" h="812352" extrusionOk="0">
                  <a:moveTo>
                    <a:pt x="421919" y="811616"/>
                  </a:moveTo>
                  <a:cubicBezTo>
                    <a:pt x="418709" y="811623"/>
                    <a:pt x="415500" y="810993"/>
                    <a:pt x="412476" y="809765"/>
                  </a:cubicBezTo>
                  <a:lnTo>
                    <a:pt x="410253" y="808777"/>
                  </a:lnTo>
                  <a:cubicBezTo>
                    <a:pt x="318457" y="767972"/>
                    <a:pt x="190735" y="689635"/>
                    <a:pt x="100976" y="546911"/>
                  </a:cubicBezTo>
                  <a:cubicBezTo>
                    <a:pt x="60358" y="482525"/>
                    <a:pt x="-47549" y="311281"/>
                    <a:pt x="20232" y="153434"/>
                  </a:cubicBezTo>
                  <a:cubicBezTo>
                    <a:pt x="33751" y="121889"/>
                    <a:pt x="86223" y="17624"/>
                    <a:pt x="193636" y="1450"/>
                  </a:cubicBezTo>
                  <a:cubicBezTo>
                    <a:pt x="277962" y="-11390"/>
                    <a:pt x="365559" y="33242"/>
                    <a:pt x="422043" y="114666"/>
                  </a:cubicBezTo>
                  <a:cubicBezTo>
                    <a:pt x="478405" y="33242"/>
                    <a:pt x="566063" y="-11390"/>
                    <a:pt x="650450" y="1450"/>
                  </a:cubicBezTo>
                  <a:cubicBezTo>
                    <a:pt x="757802" y="17809"/>
                    <a:pt x="810336" y="121889"/>
                    <a:pt x="823855" y="153434"/>
                  </a:cubicBezTo>
                  <a:cubicBezTo>
                    <a:pt x="891759" y="311281"/>
                    <a:pt x="783729" y="482525"/>
                    <a:pt x="743109" y="546973"/>
                  </a:cubicBezTo>
                  <a:cubicBezTo>
                    <a:pt x="653289" y="689573"/>
                    <a:pt x="525567" y="767972"/>
                    <a:pt x="434451" y="808592"/>
                  </a:cubicBezTo>
                  <a:lnTo>
                    <a:pt x="432538" y="809456"/>
                  </a:lnTo>
                  <a:cubicBezTo>
                    <a:pt x="429205" y="810956"/>
                    <a:pt x="425562" y="811691"/>
                    <a:pt x="421919" y="811616"/>
                  </a:cubicBezTo>
                  <a:close/>
                  <a:moveTo>
                    <a:pt x="221909" y="48736"/>
                  </a:moveTo>
                  <a:cubicBezTo>
                    <a:pt x="214934" y="48724"/>
                    <a:pt x="208020" y="49237"/>
                    <a:pt x="201105" y="50280"/>
                  </a:cubicBezTo>
                  <a:cubicBezTo>
                    <a:pt x="118818" y="62626"/>
                    <a:pt x="76593" y="147322"/>
                    <a:pt x="65295" y="172879"/>
                  </a:cubicBezTo>
                  <a:cubicBezTo>
                    <a:pt x="7763" y="306898"/>
                    <a:pt x="102334" y="456845"/>
                    <a:pt x="142460" y="520613"/>
                  </a:cubicBezTo>
                  <a:cubicBezTo>
                    <a:pt x="223082" y="648768"/>
                    <a:pt x="337162" y="721118"/>
                    <a:pt x="421550" y="759885"/>
                  </a:cubicBezTo>
                  <a:cubicBezTo>
                    <a:pt x="506060" y="720994"/>
                    <a:pt x="620140" y="648768"/>
                    <a:pt x="700762" y="520613"/>
                  </a:cubicBezTo>
                  <a:lnTo>
                    <a:pt x="700762" y="520613"/>
                  </a:lnTo>
                  <a:cubicBezTo>
                    <a:pt x="741073" y="456659"/>
                    <a:pt x="835459" y="306960"/>
                    <a:pt x="777927" y="172879"/>
                  </a:cubicBezTo>
                  <a:cubicBezTo>
                    <a:pt x="766938" y="147322"/>
                    <a:pt x="724651" y="62811"/>
                    <a:pt x="642426" y="50280"/>
                  </a:cubicBezTo>
                  <a:cubicBezTo>
                    <a:pt x="568348" y="38983"/>
                    <a:pt x="486614" y="89850"/>
                    <a:pt x="443587" y="173743"/>
                  </a:cubicBezTo>
                  <a:cubicBezTo>
                    <a:pt x="439328" y="181972"/>
                    <a:pt x="430872" y="187145"/>
                    <a:pt x="421612" y="187139"/>
                  </a:cubicBezTo>
                  <a:lnTo>
                    <a:pt x="421612" y="187139"/>
                  </a:lnTo>
                  <a:cubicBezTo>
                    <a:pt x="412352" y="187145"/>
                    <a:pt x="403894" y="181972"/>
                    <a:pt x="399635" y="173743"/>
                  </a:cubicBezTo>
                  <a:cubicBezTo>
                    <a:pt x="360806" y="97628"/>
                    <a:pt x="289938" y="48736"/>
                    <a:pt x="221909" y="4873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55" name="Google Shape;355;p5"/>
            <p:cNvGrpSpPr/>
            <p:nvPr/>
          </p:nvGrpSpPr>
          <p:grpSpPr>
            <a:xfrm>
              <a:off x="6059297" y="5695915"/>
              <a:ext cx="380354" cy="386452"/>
              <a:chOff x="10064117" y="7392669"/>
              <a:chExt cx="632132" cy="642160"/>
            </a:xfrm>
          </p:grpSpPr>
          <p:sp>
            <p:nvSpPr>
              <p:cNvPr id="356" name="Google Shape;356;p5"/>
              <p:cNvSpPr/>
              <p:nvPr/>
            </p:nvSpPr>
            <p:spPr>
              <a:xfrm>
                <a:off x="10064117" y="7759301"/>
                <a:ext cx="632132" cy="275528"/>
              </a:xfrm>
              <a:custGeom>
                <a:avLst/>
                <a:gdLst/>
                <a:ahLst/>
                <a:cxnLst/>
                <a:rect l="l" t="t" r="r" b="b"/>
                <a:pathLst>
                  <a:path w="845661" h="368599" extrusionOk="0">
                    <a:moveTo>
                      <a:pt x="725835" y="367868"/>
                    </a:moveTo>
                    <a:lnTo>
                      <a:pt x="116604" y="367868"/>
                    </a:lnTo>
                    <a:cubicBezTo>
                      <a:pt x="51355" y="367801"/>
                      <a:pt x="-1550" y="314915"/>
                      <a:pt x="-1611" y="249653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249653"/>
                    </a:lnTo>
                    <a:cubicBezTo>
                      <a:pt x="47836" y="287636"/>
                      <a:pt x="78640" y="318415"/>
                      <a:pt x="116604" y="318483"/>
                    </a:cubicBezTo>
                    <a:lnTo>
                      <a:pt x="725835" y="318483"/>
                    </a:lnTo>
                    <a:cubicBezTo>
                      <a:pt x="763861" y="318446"/>
                      <a:pt x="794603" y="287655"/>
                      <a:pt x="794665" y="249653"/>
                    </a:cubicBezTo>
                    <a:lnTo>
                      <a:pt x="794665" y="23962"/>
                    </a:lnTo>
                    <a:cubicBezTo>
                      <a:pt x="794665" y="10325"/>
                      <a:pt x="805715" y="-731"/>
                      <a:pt x="819358" y="-731"/>
                    </a:cubicBezTo>
                    <a:cubicBezTo>
                      <a:pt x="833000" y="-731"/>
                      <a:pt x="844050" y="10325"/>
                      <a:pt x="844050" y="23962"/>
                    </a:cubicBezTo>
                    <a:lnTo>
                      <a:pt x="844050" y="249653"/>
                    </a:lnTo>
                    <a:cubicBezTo>
                      <a:pt x="843989" y="314915"/>
                      <a:pt x="791084" y="367801"/>
                      <a:pt x="725835" y="36786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7" name="Google Shape;357;p5"/>
              <p:cNvSpPr/>
              <p:nvPr/>
            </p:nvSpPr>
            <p:spPr>
              <a:xfrm>
                <a:off x="10202922" y="7392673"/>
                <a:ext cx="362736" cy="207645"/>
              </a:xfrm>
              <a:custGeom>
                <a:avLst/>
                <a:gdLst/>
                <a:ahLst/>
                <a:cxnLst/>
                <a:rect l="l" t="t" r="r" b="b"/>
                <a:pathLst>
                  <a:path w="485266" h="277786" extrusionOk="0">
                    <a:moveTo>
                      <a:pt x="458687" y="276870"/>
                    </a:moveTo>
                    <a:cubicBezTo>
                      <a:pt x="451959" y="276877"/>
                      <a:pt x="445539" y="274161"/>
                      <a:pt x="440909" y="269339"/>
                    </a:cubicBezTo>
                    <a:lnTo>
                      <a:pt x="238429" y="59452"/>
                    </a:lnTo>
                    <a:lnTo>
                      <a:pt x="40887" y="264524"/>
                    </a:lnTo>
                    <a:cubicBezTo>
                      <a:pt x="31380" y="274346"/>
                      <a:pt x="15762" y="274617"/>
                      <a:pt x="5948" y="265142"/>
                    </a:cubicBezTo>
                    <a:cubicBezTo>
                      <a:pt x="-3868" y="255666"/>
                      <a:pt x="-4177" y="240023"/>
                      <a:pt x="5330" y="230201"/>
                    </a:cubicBezTo>
                    <a:lnTo>
                      <a:pt x="220958" y="6794"/>
                    </a:lnTo>
                    <a:cubicBezTo>
                      <a:pt x="230465" y="-3009"/>
                      <a:pt x="246083" y="-3268"/>
                      <a:pt x="255899" y="6214"/>
                    </a:cubicBezTo>
                    <a:cubicBezTo>
                      <a:pt x="256085" y="6406"/>
                      <a:pt x="256270" y="6597"/>
                      <a:pt x="256454" y="6794"/>
                    </a:cubicBezTo>
                    <a:lnTo>
                      <a:pt x="476713" y="235202"/>
                    </a:lnTo>
                    <a:cubicBezTo>
                      <a:pt x="486220" y="245005"/>
                      <a:pt x="485911" y="260641"/>
                      <a:pt x="476095" y="270117"/>
                    </a:cubicBezTo>
                    <a:cubicBezTo>
                      <a:pt x="471527" y="274562"/>
                      <a:pt x="465416" y="277043"/>
                      <a:pt x="458996" y="27705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358;p5"/>
              <p:cNvSpPr/>
              <p:nvPr/>
            </p:nvSpPr>
            <p:spPr>
              <a:xfrm>
                <a:off x="10363922" y="7392669"/>
                <a:ext cx="38623" cy="426604"/>
              </a:xfrm>
              <a:custGeom>
                <a:avLst/>
                <a:gdLst/>
                <a:ahLst/>
                <a:cxnLst/>
                <a:rect l="l" t="t" r="r" b="b"/>
                <a:pathLst>
                  <a:path w="51670" h="570708" extrusionOk="0">
                    <a:moveTo>
                      <a:pt x="25366" y="569978"/>
                    </a:moveTo>
                    <a:cubicBezTo>
                      <a:pt x="11722" y="569978"/>
                      <a:pt x="673" y="558922"/>
                      <a:pt x="673" y="54528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lnTo>
                      <a:pt x="23081" y="-731"/>
                    </a:ln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50059" y="545285"/>
                    </a:lnTo>
                    <a:cubicBezTo>
                      <a:pt x="50059" y="558922"/>
                      <a:pt x="39009" y="569978"/>
                      <a:pt x="25366" y="5699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59" name="Google Shape;359;p5"/>
            <p:cNvGrpSpPr/>
            <p:nvPr/>
          </p:nvGrpSpPr>
          <p:grpSpPr>
            <a:xfrm>
              <a:off x="2118237" y="5776170"/>
              <a:ext cx="510436" cy="225935"/>
              <a:chOff x="2808633" y="7557940"/>
              <a:chExt cx="848324" cy="375431"/>
            </a:xfrm>
          </p:grpSpPr>
          <p:sp>
            <p:nvSpPr>
              <p:cNvPr id="360" name="Google Shape;360;p5"/>
              <p:cNvSpPr/>
              <p:nvPr/>
            </p:nvSpPr>
            <p:spPr>
              <a:xfrm>
                <a:off x="2808633" y="7563986"/>
                <a:ext cx="245211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041" h="494161" extrusionOk="0">
                    <a:moveTo>
                      <a:pt x="307910" y="92792"/>
                    </a:moveTo>
                    <a:lnTo>
                      <a:pt x="128148" y="92792"/>
                    </a:lnTo>
                    <a:lnTo>
                      <a:pt x="118209" y="167549"/>
                    </a:lnTo>
                    <a:cubicBezTo>
                      <a:pt x="128148" y="166277"/>
                      <a:pt x="138148" y="165784"/>
                      <a:pt x="148149" y="166068"/>
                    </a:cubicBezTo>
                    <a:cubicBezTo>
                      <a:pt x="192349" y="166068"/>
                      <a:pt x="237290" y="176500"/>
                      <a:pt x="270131" y="201193"/>
                    </a:cubicBezTo>
                    <a:cubicBezTo>
                      <a:pt x="305071" y="225886"/>
                      <a:pt x="326430" y="266197"/>
                      <a:pt x="326430" y="323052"/>
                    </a:cubicBezTo>
                    <a:cubicBezTo>
                      <a:pt x="326430" y="413488"/>
                      <a:pt x="252352" y="493431"/>
                      <a:pt x="127469" y="493431"/>
                    </a:cubicBezTo>
                    <a:cubicBezTo>
                      <a:pt x="71108" y="493431"/>
                      <a:pt x="24007" y="479973"/>
                      <a:pt x="-1611" y="465775"/>
                    </a:cubicBezTo>
                    <a:lnTo>
                      <a:pt x="17649" y="380585"/>
                    </a:lnTo>
                    <a:cubicBezTo>
                      <a:pt x="50552" y="395876"/>
                      <a:pt x="86294" y="404019"/>
                      <a:pt x="122593" y="404475"/>
                    </a:cubicBezTo>
                    <a:cubicBezTo>
                      <a:pt x="167533" y="404475"/>
                      <a:pt x="215190" y="382067"/>
                      <a:pt x="215190" y="330397"/>
                    </a:cubicBezTo>
                    <a:cubicBezTo>
                      <a:pt x="215190" y="280271"/>
                      <a:pt x="177410" y="249653"/>
                      <a:pt x="84689" y="249653"/>
                    </a:cubicBezTo>
                    <a:cubicBezTo>
                      <a:pt x="63700" y="249412"/>
                      <a:pt x="42650" y="250918"/>
                      <a:pt x="21908" y="254159"/>
                    </a:cubicBezTo>
                    <a:lnTo>
                      <a:pt x="52774" y="-731"/>
                    </a:lnTo>
                    <a:lnTo>
                      <a:pt x="308096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361;p5"/>
              <p:cNvSpPr/>
              <p:nvPr/>
            </p:nvSpPr>
            <p:spPr>
              <a:xfrm>
                <a:off x="3108252" y="7564078"/>
                <a:ext cx="244749" cy="363295"/>
              </a:xfrm>
              <a:custGeom>
                <a:avLst/>
                <a:gdLst/>
                <a:ahLst/>
                <a:cxnLst/>
                <a:rect l="l" t="t" r="r" b="b"/>
                <a:pathLst>
                  <a:path w="327424" h="486013" extrusionOk="0">
                    <a:moveTo>
                      <a:pt x="325814" y="-731"/>
                    </a:moveTo>
                    <a:lnTo>
                      <a:pt x="325814" y="71186"/>
                    </a:lnTo>
                    <a:lnTo>
                      <a:pt x="134445" y="485283"/>
                    </a:lnTo>
                    <a:lnTo>
                      <a:pt x="19563" y="485283"/>
                    </a:lnTo>
                    <a:lnTo>
                      <a:pt x="210931" y="94398"/>
                    </a:lnTo>
                    <a:lnTo>
                      <a:pt x="210931" y="92854"/>
                    </a:lnTo>
                    <a:lnTo>
                      <a:pt x="-1611" y="92854"/>
                    </a:lnTo>
                    <a:lnTo>
                      <a:pt x="-1611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362;p5"/>
              <p:cNvSpPr/>
              <p:nvPr/>
            </p:nvSpPr>
            <p:spPr>
              <a:xfrm>
                <a:off x="3395180" y="7557940"/>
                <a:ext cx="261777" cy="375430"/>
              </a:xfrm>
              <a:custGeom>
                <a:avLst/>
                <a:gdLst/>
                <a:ahLst/>
                <a:cxnLst/>
                <a:rect l="l" t="t" r="r" b="b"/>
                <a:pathLst>
                  <a:path w="350203" h="502248" extrusionOk="0">
                    <a:moveTo>
                      <a:pt x="-1611" y="366263"/>
                    </a:moveTo>
                    <a:cubicBezTo>
                      <a:pt x="-1611" y="307927"/>
                      <a:pt x="30489" y="267493"/>
                      <a:pt x="81109" y="244405"/>
                    </a:cubicBezTo>
                    <a:lnTo>
                      <a:pt x="81109" y="242183"/>
                    </a:lnTo>
                    <a:cubicBezTo>
                      <a:pt x="36168" y="218231"/>
                      <a:pt x="14069" y="178661"/>
                      <a:pt x="14069" y="136004"/>
                    </a:cubicBezTo>
                    <a:cubicBezTo>
                      <a:pt x="14069" y="53840"/>
                      <a:pt x="84689" y="-731"/>
                      <a:pt x="177410" y="-731"/>
                    </a:cubicBezTo>
                    <a:cubicBezTo>
                      <a:pt x="285812" y="-731"/>
                      <a:pt x="330752" y="65013"/>
                      <a:pt x="330752" y="124090"/>
                    </a:cubicBezTo>
                    <a:cubicBezTo>
                      <a:pt x="330752" y="165944"/>
                      <a:pt x="309330" y="207058"/>
                      <a:pt x="263711" y="230948"/>
                    </a:cubicBezTo>
                    <a:lnTo>
                      <a:pt x="263711" y="233170"/>
                    </a:lnTo>
                    <a:cubicBezTo>
                      <a:pt x="308652" y="251134"/>
                      <a:pt x="348592" y="291506"/>
                      <a:pt x="348592" y="354288"/>
                    </a:cubicBezTo>
                    <a:cubicBezTo>
                      <a:pt x="348592" y="442502"/>
                      <a:pt x="277972" y="501518"/>
                      <a:pt x="170249" y="501518"/>
                    </a:cubicBezTo>
                    <a:cubicBezTo>
                      <a:pt x="52589" y="501518"/>
                      <a:pt x="-1611" y="432008"/>
                      <a:pt x="-1611" y="366263"/>
                    </a:cubicBezTo>
                    <a:close/>
                    <a:moveTo>
                      <a:pt x="238031" y="362498"/>
                    </a:moveTo>
                    <a:cubicBezTo>
                      <a:pt x="238031" y="319903"/>
                      <a:pt x="208091" y="294593"/>
                      <a:pt x="165249" y="282247"/>
                    </a:cubicBezTo>
                    <a:cubicBezTo>
                      <a:pt x="129630" y="292679"/>
                      <a:pt x="108888" y="319594"/>
                      <a:pt x="108888" y="354720"/>
                    </a:cubicBezTo>
                    <a:cubicBezTo>
                      <a:pt x="107345" y="390654"/>
                      <a:pt x="135247" y="421032"/>
                      <a:pt x="171175" y="422569"/>
                    </a:cubicBezTo>
                    <a:cubicBezTo>
                      <a:pt x="172286" y="422612"/>
                      <a:pt x="173398" y="422637"/>
                      <a:pt x="174509" y="422624"/>
                    </a:cubicBezTo>
                    <a:cubicBezTo>
                      <a:pt x="213030" y="423057"/>
                      <a:pt x="238031" y="396882"/>
                      <a:pt x="238031" y="362498"/>
                    </a:cubicBezTo>
                    <a:close/>
                    <a:moveTo>
                      <a:pt x="116049" y="132301"/>
                    </a:moveTo>
                    <a:cubicBezTo>
                      <a:pt x="116049" y="165204"/>
                      <a:pt x="144569" y="186130"/>
                      <a:pt x="181670" y="198045"/>
                    </a:cubicBezTo>
                    <a:cubicBezTo>
                      <a:pt x="209202" y="189822"/>
                      <a:pt x="228277" y="164734"/>
                      <a:pt x="228771" y="136004"/>
                    </a:cubicBezTo>
                    <a:cubicBezTo>
                      <a:pt x="228771" y="106126"/>
                      <a:pt x="212351" y="76248"/>
                      <a:pt x="172410" y="76248"/>
                    </a:cubicBezTo>
                    <a:cubicBezTo>
                      <a:pt x="135309" y="76248"/>
                      <a:pt x="116049" y="101620"/>
                      <a:pt x="116049" y="13230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3" name="Google Shape;363;p5"/>
            <p:cNvGrpSpPr/>
            <p:nvPr/>
          </p:nvGrpSpPr>
          <p:grpSpPr>
            <a:xfrm>
              <a:off x="3842299" y="5775823"/>
              <a:ext cx="349063" cy="226629"/>
              <a:chOff x="5815767" y="7550509"/>
              <a:chExt cx="580129" cy="376585"/>
            </a:xfrm>
          </p:grpSpPr>
          <p:sp>
            <p:nvSpPr>
              <p:cNvPr id="364" name="Google Shape;364;p5"/>
              <p:cNvSpPr/>
              <p:nvPr/>
            </p:nvSpPr>
            <p:spPr>
              <a:xfrm>
                <a:off x="5815767" y="7563893"/>
                <a:ext cx="158921" cy="363156"/>
              </a:xfrm>
              <a:custGeom>
                <a:avLst/>
                <a:gdLst/>
                <a:ahLst/>
                <a:cxnLst/>
                <a:rect l="l" t="t" r="r" b="b"/>
                <a:pathLst>
                  <a:path w="212603" h="485828" extrusionOk="0">
                    <a:moveTo>
                      <a:pt x="106110" y="100447"/>
                    </a:moveTo>
                    <a:lnTo>
                      <a:pt x="104690" y="100447"/>
                    </a:lnTo>
                    <a:lnTo>
                      <a:pt x="16228" y="144524"/>
                    </a:lnTo>
                    <a:lnTo>
                      <a:pt x="-1611" y="59087"/>
                    </a:lnTo>
                    <a:lnTo>
                      <a:pt x="121110" y="-731"/>
                    </a:lnTo>
                    <a:lnTo>
                      <a:pt x="210992" y="-731"/>
                    </a:lnTo>
                    <a:lnTo>
                      <a:pt x="210992" y="485097"/>
                    </a:lnTo>
                    <a:lnTo>
                      <a:pt x="106048" y="485097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365;p5"/>
              <p:cNvSpPr/>
              <p:nvPr/>
            </p:nvSpPr>
            <p:spPr>
              <a:xfrm>
                <a:off x="6101587" y="7550509"/>
                <a:ext cx="294309" cy="376585"/>
              </a:xfrm>
              <a:custGeom>
                <a:avLst/>
                <a:gdLst/>
                <a:ahLst/>
                <a:cxnLst/>
                <a:rect l="l" t="t" r="r" b="b"/>
                <a:pathLst>
                  <a:path w="393724" h="503792" extrusionOk="0">
                    <a:moveTo>
                      <a:pt x="-1611" y="-546"/>
                    </a:moveTo>
                    <a:lnTo>
                      <a:pt x="106110" y="-546"/>
                    </a:lnTo>
                    <a:lnTo>
                      <a:pt x="106110" y="222244"/>
                    </a:lnTo>
                    <a:lnTo>
                      <a:pt x="108271" y="222244"/>
                    </a:lnTo>
                    <a:cubicBezTo>
                      <a:pt x="118951" y="202798"/>
                      <a:pt x="130372" y="184834"/>
                      <a:pt x="141051" y="166686"/>
                    </a:cubicBezTo>
                    <a:lnTo>
                      <a:pt x="250192" y="-731"/>
                    </a:lnTo>
                    <a:lnTo>
                      <a:pt x="383533" y="-731"/>
                    </a:lnTo>
                    <a:lnTo>
                      <a:pt x="224512" y="213786"/>
                    </a:lnTo>
                    <a:lnTo>
                      <a:pt x="392113" y="503061"/>
                    </a:lnTo>
                    <a:lnTo>
                      <a:pt x="265131" y="503061"/>
                    </a:lnTo>
                    <a:lnTo>
                      <a:pt x="147471" y="285580"/>
                    </a:lnTo>
                    <a:lnTo>
                      <a:pt x="106110" y="338608"/>
                    </a:lnTo>
                    <a:lnTo>
                      <a:pt x="106110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6" name="Google Shape;366;p5"/>
            <p:cNvGrpSpPr/>
            <p:nvPr/>
          </p:nvGrpSpPr>
          <p:grpSpPr>
            <a:xfrm>
              <a:off x="5321810" y="5773920"/>
              <a:ext cx="362837" cy="230434"/>
              <a:chOff x="8525636" y="7550463"/>
              <a:chExt cx="603020" cy="382908"/>
            </a:xfrm>
          </p:grpSpPr>
          <p:sp>
            <p:nvSpPr>
              <p:cNvPr id="367" name="Google Shape;367;p5"/>
              <p:cNvSpPr/>
              <p:nvPr/>
            </p:nvSpPr>
            <p:spPr>
              <a:xfrm>
                <a:off x="8525636" y="7563986"/>
                <a:ext cx="245258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104" h="494161" extrusionOk="0">
                    <a:moveTo>
                      <a:pt x="307912" y="92792"/>
                    </a:moveTo>
                    <a:lnTo>
                      <a:pt x="128210" y="92792"/>
                    </a:lnTo>
                    <a:lnTo>
                      <a:pt x="118211" y="167549"/>
                    </a:lnTo>
                    <a:cubicBezTo>
                      <a:pt x="128149" y="166284"/>
                      <a:pt x="138150" y="165784"/>
                      <a:pt x="148150" y="166068"/>
                    </a:cubicBezTo>
                    <a:cubicBezTo>
                      <a:pt x="192412" y="166068"/>
                      <a:pt x="237353" y="176500"/>
                      <a:pt x="270131" y="201193"/>
                    </a:cubicBezTo>
                    <a:cubicBezTo>
                      <a:pt x="305073" y="225886"/>
                      <a:pt x="326493" y="266258"/>
                      <a:pt x="326493" y="323052"/>
                    </a:cubicBezTo>
                    <a:cubicBezTo>
                      <a:pt x="326493" y="413488"/>
                      <a:pt x="252415" y="493431"/>
                      <a:pt x="127470" y="493431"/>
                    </a:cubicBezTo>
                    <a:cubicBezTo>
                      <a:pt x="71109" y="493431"/>
                      <a:pt x="24070" y="479973"/>
                      <a:pt x="-1611" y="465775"/>
                    </a:cubicBezTo>
                    <a:lnTo>
                      <a:pt x="17650" y="380585"/>
                    </a:lnTo>
                    <a:cubicBezTo>
                      <a:pt x="50553" y="395870"/>
                      <a:pt x="86294" y="404013"/>
                      <a:pt x="122593" y="404475"/>
                    </a:cubicBezTo>
                    <a:cubicBezTo>
                      <a:pt x="167534" y="404475"/>
                      <a:pt x="215191" y="382067"/>
                      <a:pt x="215191" y="330397"/>
                    </a:cubicBezTo>
                    <a:cubicBezTo>
                      <a:pt x="215191" y="280333"/>
                      <a:pt x="177410" y="249653"/>
                      <a:pt x="84689" y="249653"/>
                    </a:cubicBezTo>
                    <a:cubicBezTo>
                      <a:pt x="63701" y="249412"/>
                      <a:pt x="42651" y="250918"/>
                      <a:pt x="21909" y="254159"/>
                    </a:cubicBezTo>
                    <a:lnTo>
                      <a:pt x="52775" y="-731"/>
                    </a:lnTo>
                    <a:lnTo>
                      <a:pt x="308097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" name="Google Shape;368;p5"/>
              <p:cNvSpPr/>
              <p:nvPr/>
            </p:nvSpPr>
            <p:spPr>
              <a:xfrm>
                <a:off x="8834394" y="7550463"/>
                <a:ext cx="294262" cy="376584"/>
              </a:xfrm>
              <a:custGeom>
                <a:avLst/>
                <a:gdLst/>
                <a:ahLst/>
                <a:cxnLst/>
                <a:rect l="l" t="t" r="r" b="b"/>
                <a:pathLst>
                  <a:path w="393662" h="503791" extrusionOk="0">
                    <a:moveTo>
                      <a:pt x="-1611" y="-484"/>
                    </a:moveTo>
                    <a:lnTo>
                      <a:pt x="106048" y="-484"/>
                    </a:lnTo>
                    <a:lnTo>
                      <a:pt x="106048" y="222305"/>
                    </a:lnTo>
                    <a:lnTo>
                      <a:pt x="108209" y="222305"/>
                    </a:lnTo>
                    <a:cubicBezTo>
                      <a:pt x="118889" y="202860"/>
                      <a:pt x="130308" y="184896"/>
                      <a:pt x="140988" y="166747"/>
                    </a:cubicBezTo>
                    <a:lnTo>
                      <a:pt x="250130" y="-731"/>
                    </a:lnTo>
                    <a:lnTo>
                      <a:pt x="383532" y="-731"/>
                    </a:lnTo>
                    <a:lnTo>
                      <a:pt x="224449" y="213786"/>
                    </a:lnTo>
                    <a:lnTo>
                      <a:pt x="392051" y="503061"/>
                    </a:lnTo>
                    <a:lnTo>
                      <a:pt x="265131" y="503061"/>
                    </a:lnTo>
                    <a:lnTo>
                      <a:pt x="147408" y="285580"/>
                    </a:lnTo>
                    <a:lnTo>
                      <a:pt x="106048" y="338608"/>
                    </a:lnTo>
                    <a:lnTo>
                      <a:pt x="106048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9" name="Google Shape;369;p5"/>
            <p:cNvSpPr/>
            <p:nvPr/>
          </p:nvSpPr>
          <p:spPr>
            <a:xfrm>
              <a:off x="4565669" y="5711861"/>
              <a:ext cx="373696" cy="354901"/>
            </a:xfrm>
            <a:custGeom>
              <a:avLst/>
              <a:gdLst/>
              <a:ahLst/>
              <a:cxnLst/>
              <a:rect l="l" t="t" r="r" b="b"/>
              <a:pathLst>
                <a:path w="559844" h="531687" extrusionOk="0">
                  <a:moveTo>
                    <a:pt x="130612" y="15"/>
                  </a:moveTo>
                  <a:cubicBezTo>
                    <a:pt x="181472" y="15"/>
                    <a:pt x="234455" y="36567"/>
                    <a:pt x="263485" y="93473"/>
                  </a:cubicBezTo>
                  <a:cubicBezTo>
                    <a:pt x="266669" y="99625"/>
                    <a:pt x="272992" y="103493"/>
                    <a:pt x="279915" y="103488"/>
                  </a:cubicBezTo>
                  <a:cubicBezTo>
                    <a:pt x="286838" y="103493"/>
                    <a:pt x="293160" y="99625"/>
                    <a:pt x="296344" y="93473"/>
                  </a:cubicBezTo>
                  <a:cubicBezTo>
                    <a:pt x="328512" y="30752"/>
                    <a:pt x="389619" y="-7277"/>
                    <a:pt x="445001" y="1169"/>
                  </a:cubicBezTo>
                  <a:cubicBezTo>
                    <a:pt x="506475" y="10537"/>
                    <a:pt x="538090" y="73720"/>
                    <a:pt x="546305" y="92827"/>
                  </a:cubicBezTo>
                  <a:cubicBezTo>
                    <a:pt x="589318" y="193069"/>
                    <a:pt x="518752" y="304988"/>
                    <a:pt x="488615" y="352801"/>
                  </a:cubicBezTo>
                  <a:cubicBezTo>
                    <a:pt x="428340" y="448613"/>
                    <a:pt x="343051" y="502611"/>
                    <a:pt x="279869" y="531687"/>
                  </a:cubicBezTo>
                  <a:cubicBezTo>
                    <a:pt x="216778" y="502704"/>
                    <a:pt x="131489" y="448613"/>
                    <a:pt x="71214" y="352801"/>
                  </a:cubicBezTo>
                  <a:cubicBezTo>
                    <a:pt x="41215" y="305127"/>
                    <a:pt x="-29489" y="193023"/>
                    <a:pt x="13523" y="92827"/>
                  </a:cubicBezTo>
                  <a:cubicBezTo>
                    <a:pt x="21970" y="73720"/>
                    <a:pt x="53539" y="10399"/>
                    <a:pt x="115058" y="1169"/>
                  </a:cubicBezTo>
                  <a:cubicBezTo>
                    <a:pt x="120228" y="389"/>
                    <a:pt x="125397" y="6"/>
                    <a:pt x="130612" y="1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0" name="Google Shape;370;p5"/>
          <p:cNvGrpSpPr/>
          <p:nvPr/>
        </p:nvGrpSpPr>
        <p:grpSpPr>
          <a:xfrm>
            <a:off x="6937804" y="2132957"/>
            <a:ext cx="3263043" cy="226229"/>
            <a:chOff x="1351481" y="5695915"/>
            <a:chExt cx="5088169" cy="386452"/>
          </a:xfrm>
        </p:grpSpPr>
        <p:sp>
          <p:nvSpPr>
            <p:cNvPr id="371" name="Google Shape;371;p5"/>
            <p:cNvSpPr/>
            <p:nvPr/>
          </p:nvSpPr>
          <p:spPr>
            <a:xfrm>
              <a:off x="1351481" y="5701774"/>
              <a:ext cx="392270" cy="374828"/>
            </a:xfrm>
            <a:custGeom>
              <a:avLst/>
              <a:gdLst/>
              <a:ahLst/>
              <a:cxnLst/>
              <a:rect l="l" t="t" r="r" b="b"/>
              <a:pathLst>
                <a:path w="871712" h="832952" extrusionOk="0">
                  <a:moveTo>
                    <a:pt x="333159" y="832222"/>
                  </a:moveTo>
                  <a:cubicBezTo>
                    <a:pt x="328962" y="832209"/>
                    <a:pt x="324826" y="831148"/>
                    <a:pt x="321184" y="829135"/>
                  </a:cubicBezTo>
                  <a:cubicBezTo>
                    <a:pt x="313344" y="824783"/>
                    <a:pt x="308467" y="816505"/>
                    <a:pt x="308467" y="807529"/>
                  </a:cubicBezTo>
                  <a:lnTo>
                    <a:pt x="308467" y="650607"/>
                  </a:lnTo>
                  <a:cubicBezTo>
                    <a:pt x="132779" y="632088"/>
                    <a:pt x="-1611" y="493500"/>
                    <a:pt x="-1611" y="325960"/>
                  </a:cubicBezTo>
                  <a:cubicBezTo>
                    <a:pt x="-1241" y="237727"/>
                    <a:pt x="36292" y="153741"/>
                    <a:pt x="101789" y="94590"/>
                  </a:cubicBezTo>
                  <a:cubicBezTo>
                    <a:pt x="168891" y="32747"/>
                    <a:pt x="256983" y="-1316"/>
                    <a:pt x="348284" y="-723"/>
                  </a:cubicBezTo>
                  <a:lnTo>
                    <a:pt x="520145" y="-723"/>
                  </a:lnTo>
                  <a:cubicBezTo>
                    <a:pt x="713118" y="-723"/>
                    <a:pt x="870101" y="145827"/>
                    <a:pt x="870101" y="325960"/>
                  </a:cubicBezTo>
                  <a:cubicBezTo>
                    <a:pt x="870101" y="413187"/>
                    <a:pt x="833371" y="495414"/>
                    <a:pt x="766700" y="557392"/>
                  </a:cubicBezTo>
                  <a:cubicBezTo>
                    <a:pt x="746699" y="575955"/>
                    <a:pt x="724538" y="592092"/>
                    <a:pt x="700772" y="605481"/>
                  </a:cubicBezTo>
                  <a:lnTo>
                    <a:pt x="700772" y="605481"/>
                  </a:lnTo>
                  <a:lnTo>
                    <a:pt x="346308" y="828394"/>
                  </a:lnTo>
                  <a:cubicBezTo>
                    <a:pt x="342357" y="830864"/>
                    <a:pt x="337789" y="832191"/>
                    <a:pt x="333159" y="832222"/>
                  </a:cubicBezTo>
                  <a:close/>
                  <a:moveTo>
                    <a:pt x="348284" y="48724"/>
                  </a:moveTo>
                  <a:cubicBezTo>
                    <a:pt x="269453" y="48149"/>
                    <a:pt x="193399" y="77490"/>
                    <a:pt x="135372" y="130827"/>
                  </a:cubicBezTo>
                  <a:cubicBezTo>
                    <a:pt x="79998" y="180681"/>
                    <a:pt x="48206" y="251537"/>
                    <a:pt x="47774" y="326022"/>
                  </a:cubicBezTo>
                  <a:cubicBezTo>
                    <a:pt x="47774" y="474178"/>
                    <a:pt x="173583" y="596160"/>
                    <a:pt x="334209" y="603074"/>
                  </a:cubicBezTo>
                  <a:cubicBezTo>
                    <a:pt x="347420" y="603636"/>
                    <a:pt x="357852" y="614531"/>
                    <a:pt x="357852" y="627767"/>
                  </a:cubicBezTo>
                  <a:lnTo>
                    <a:pt x="357852" y="762835"/>
                  </a:lnTo>
                  <a:lnTo>
                    <a:pt x="674536" y="563689"/>
                  </a:lnTo>
                  <a:lnTo>
                    <a:pt x="675893" y="562886"/>
                  </a:lnTo>
                  <a:cubicBezTo>
                    <a:pt x="696512" y="551330"/>
                    <a:pt x="715710" y="537367"/>
                    <a:pt x="733057" y="521279"/>
                  </a:cubicBezTo>
                  <a:cubicBezTo>
                    <a:pt x="788368" y="471382"/>
                    <a:pt x="820222" y="400526"/>
                    <a:pt x="820716" y="326022"/>
                  </a:cubicBezTo>
                  <a:cubicBezTo>
                    <a:pt x="820716" y="173113"/>
                    <a:pt x="685894" y="48724"/>
                    <a:pt x="520145" y="4872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72" name="Google Shape;372;p5"/>
            <p:cNvGrpSpPr/>
            <p:nvPr/>
          </p:nvGrpSpPr>
          <p:grpSpPr>
            <a:xfrm>
              <a:off x="3003318" y="5732448"/>
              <a:ext cx="464334" cy="313397"/>
              <a:chOff x="4522036" y="7458929"/>
              <a:chExt cx="771704" cy="520766"/>
            </a:xfrm>
          </p:grpSpPr>
          <p:sp>
            <p:nvSpPr>
              <p:cNvPr id="373" name="Google Shape;373;p5"/>
              <p:cNvSpPr/>
              <p:nvPr/>
            </p:nvSpPr>
            <p:spPr>
              <a:xfrm>
                <a:off x="4642211" y="7488619"/>
                <a:ext cx="324351" cy="491024"/>
              </a:xfrm>
              <a:custGeom>
                <a:avLst/>
                <a:gdLst/>
                <a:ahLst/>
                <a:cxnLst/>
                <a:rect l="l" t="t" r="r" b="b"/>
                <a:pathLst>
                  <a:path w="433914" h="656888" extrusionOk="0">
                    <a:moveTo>
                      <a:pt x="177967" y="656155"/>
                    </a:moveTo>
                    <a:cubicBezTo>
                      <a:pt x="130063" y="656409"/>
                      <a:pt x="84073" y="637648"/>
                      <a:pt x="49997" y="603992"/>
                    </a:cubicBezTo>
                    <a:cubicBezTo>
                      <a:pt x="16970" y="571775"/>
                      <a:pt x="-1611" y="527587"/>
                      <a:pt x="-1611" y="48145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481455"/>
                    </a:lnTo>
                    <a:cubicBezTo>
                      <a:pt x="47836" y="514395"/>
                      <a:pt x="61169" y="545921"/>
                      <a:pt x="84813" y="568867"/>
                    </a:cubicBezTo>
                    <a:cubicBezTo>
                      <a:pt x="110062" y="593893"/>
                      <a:pt x="144385" y="607554"/>
                      <a:pt x="179941" y="606709"/>
                    </a:cubicBezTo>
                    <a:lnTo>
                      <a:pt x="407299" y="603745"/>
                    </a:lnTo>
                    <a:cubicBezTo>
                      <a:pt x="420941" y="603573"/>
                      <a:pt x="432115" y="614493"/>
                      <a:pt x="432301" y="628129"/>
                    </a:cubicBezTo>
                    <a:cubicBezTo>
                      <a:pt x="432486" y="641766"/>
                      <a:pt x="421559" y="652958"/>
                      <a:pt x="407917" y="653131"/>
                    </a:cubicBezTo>
                    <a:lnTo>
                      <a:pt x="180559" y="656094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4" name="Google Shape;374;p5"/>
              <p:cNvSpPr/>
              <p:nvPr/>
            </p:nvSpPr>
            <p:spPr>
              <a:xfrm>
                <a:off x="4522036" y="7458929"/>
                <a:ext cx="277737" cy="158889"/>
              </a:xfrm>
              <a:custGeom>
                <a:avLst/>
                <a:gdLst/>
                <a:ahLst/>
                <a:cxnLst/>
                <a:rect l="l" t="t" r="r" b="b"/>
                <a:pathLst>
                  <a:path w="371554" h="212560" extrusionOk="0">
                    <a:moveTo>
                      <a:pt x="345128" y="211829"/>
                    </a:moveTo>
                    <a:cubicBezTo>
                      <a:pt x="338584" y="211836"/>
                      <a:pt x="332287" y="209237"/>
                      <a:pt x="327657" y="204607"/>
                    </a:cubicBezTo>
                    <a:lnTo>
                      <a:pt x="182094" y="59044"/>
                    </a:lnTo>
                    <a:lnTo>
                      <a:pt x="40111" y="201026"/>
                    </a:lnTo>
                    <a:cubicBezTo>
                      <a:pt x="30235" y="210428"/>
                      <a:pt x="14616" y="210039"/>
                      <a:pt x="5171" y="200162"/>
                    </a:cubicBezTo>
                    <a:cubicBezTo>
                      <a:pt x="-3841" y="190643"/>
                      <a:pt x="-3903" y="175686"/>
                      <a:pt x="5171" y="166148"/>
                    </a:cubicBezTo>
                    <a:lnTo>
                      <a:pt x="164747" y="6510"/>
                    </a:lnTo>
                    <a:cubicBezTo>
                      <a:pt x="174377" y="-3139"/>
                      <a:pt x="189995" y="-3145"/>
                      <a:pt x="199688" y="6491"/>
                    </a:cubicBezTo>
                    <a:cubicBezTo>
                      <a:pt x="199688" y="6498"/>
                      <a:pt x="199688" y="6504"/>
                      <a:pt x="199688" y="6510"/>
                    </a:cubicBezTo>
                    <a:lnTo>
                      <a:pt x="362720" y="169543"/>
                    </a:lnTo>
                    <a:cubicBezTo>
                      <a:pt x="372351" y="179180"/>
                      <a:pt x="372351" y="194816"/>
                      <a:pt x="362720" y="204465"/>
                    </a:cubicBezTo>
                    <a:cubicBezTo>
                      <a:pt x="358091" y="209107"/>
                      <a:pt x="351794" y="211712"/>
                      <a:pt x="345251" y="21170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5" name="Google Shape;375;p5"/>
              <p:cNvSpPr/>
              <p:nvPr/>
            </p:nvSpPr>
            <p:spPr>
              <a:xfrm>
                <a:off x="4848738" y="7459080"/>
                <a:ext cx="324260" cy="490978"/>
              </a:xfrm>
              <a:custGeom>
                <a:avLst/>
                <a:gdLst/>
                <a:ahLst/>
                <a:cxnLst/>
                <a:rect l="l" t="t" r="r" b="b"/>
                <a:pathLst>
                  <a:path w="433792" h="656827" extrusionOk="0">
                    <a:moveTo>
                      <a:pt x="407550" y="656097"/>
                    </a:moveTo>
                    <a:cubicBezTo>
                      <a:pt x="393908" y="656097"/>
                      <a:pt x="382858" y="645040"/>
                      <a:pt x="382858" y="631404"/>
                    </a:cubicBezTo>
                    <a:lnTo>
                      <a:pt x="382858" y="173972"/>
                    </a:lnTo>
                    <a:cubicBezTo>
                      <a:pt x="382796" y="141032"/>
                      <a:pt x="369462" y="109512"/>
                      <a:pt x="345819" y="86560"/>
                    </a:cubicBezTo>
                    <a:cubicBezTo>
                      <a:pt x="321002" y="62059"/>
                      <a:pt x="287421" y="48423"/>
                      <a:pt x="252541" y="48657"/>
                    </a:cubicBezTo>
                    <a:lnTo>
                      <a:pt x="250691" y="48657"/>
                    </a:lnTo>
                    <a:lnTo>
                      <a:pt x="23394" y="51682"/>
                    </a:lnTo>
                    <a:cubicBezTo>
                      <a:pt x="9752" y="51867"/>
                      <a:pt x="-1422" y="40965"/>
                      <a:pt x="-1607" y="27329"/>
                    </a:cubicBezTo>
                    <a:cubicBezTo>
                      <a:pt x="-1854" y="13692"/>
                      <a:pt x="9072" y="2482"/>
                      <a:pt x="22715" y="2297"/>
                    </a:cubicBezTo>
                    <a:lnTo>
                      <a:pt x="250073" y="-728"/>
                    </a:lnTo>
                    <a:lnTo>
                      <a:pt x="252541" y="-728"/>
                    </a:lnTo>
                    <a:cubicBezTo>
                      <a:pt x="300383" y="-988"/>
                      <a:pt x="346437" y="17748"/>
                      <a:pt x="380513" y="51373"/>
                    </a:cubicBezTo>
                    <a:cubicBezTo>
                      <a:pt x="413538" y="83616"/>
                      <a:pt x="432181" y="127815"/>
                      <a:pt x="432181" y="173972"/>
                    </a:cubicBezTo>
                    <a:lnTo>
                      <a:pt x="432181" y="631404"/>
                    </a:lnTo>
                    <a:cubicBezTo>
                      <a:pt x="432181" y="645016"/>
                      <a:pt x="421193" y="656066"/>
                      <a:pt x="407550" y="65609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6" name="Google Shape;376;p5"/>
              <p:cNvSpPr/>
              <p:nvPr/>
            </p:nvSpPr>
            <p:spPr>
              <a:xfrm>
                <a:off x="5014821" y="7820248"/>
                <a:ext cx="278918" cy="159448"/>
              </a:xfrm>
              <a:custGeom>
                <a:avLst/>
                <a:gdLst/>
                <a:ahLst/>
                <a:cxnLst/>
                <a:rect l="l" t="t" r="r" b="b"/>
                <a:pathLst>
                  <a:path w="373135" h="213308" extrusionOk="0">
                    <a:moveTo>
                      <a:pt x="186947" y="212578"/>
                    </a:moveTo>
                    <a:cubicBezTo>
                      <a:pt x="180403" y="212566"/>
                      <a:pt x="174106" y="209948"/>
                      <a:pt x="169476" y="205293"/>
                    </a:cubicBezTo>
                    <a:lnTo>
                      <a:pt x="6505" y="42260"/>
                    </a:lnTo>
                    <a:cubicBezTo>
                      <a:pt x="-3619" y="33105"/>
                      <a:pt x="-4359" y="17487"/>
                      <a:pt x="4777" y="7382"/>
                    </a:cubicBezTo>
                    <a:cubicBezTo>
                      <a:pt x="13975" y="-2723"/>
                      <a:pt x="29531" y="-3495"/>
                      <a:pt x="39655" y="5666"/>
                    </a:cubicBezTo>
                    <a:cubicBezTo>
                      <a:pt x="40273" y="6209"/>
                      <a:pt x="40829" y="6783"/>
                      <a:pt x="41383" y="7382"/>
                    </a:cubicBezTo>
                    <a:lnTo>
                      <a:pt x="186947" y="152945"/>
                    </a:lnTo>
                    <a:lnTo>
                      <a:pt x="328930" y="10962"/>
                    </a:lnTo>
                    <a:cubicBezTo>
                      <a:pt x="338313" y="1085"/>
                      <a:pt x="353931" y="696"/>
                      <a:pt x="363869" y="10098"/>
                    </a:cubicBezTo>
                    <a:cubicBezTo>
                      <a:pt x="373747" y="19500"/>
                      <a:pt x="374118" y="35130"/>
                      <a:pt x="364673" y="45007"/>
                    </a:cubicBezTo>
                    <a:cubicBezTo>
                      <a:pt x="364425" y="45316"/>
                      <a:pt x="364117" y="45612"/>
                      <a:pt x="363808" y="45902"/>
                    </a:cubicBezTo>
                    <a:lnTo>
                      <a:pt x="204232" y="205479"/>
                    </a:lnTo>
                    <a:cubicBezTo>
                      <a:pt x="199602" y="210016"/>
                      <a:pt x="193429" y="212566"/>
                      <a:pt x="186947" y="2125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77" name="Google Shape;377;p5"/>
            <p:cNvSpPr/>
            <p:nvPr/>
          </p:nvSpPr>
          <p:spPr>
            <a:xfrm>
              <a:off x="4566010" y="5706409"/>
              <a:ext cx="381312" cy="365558"/>
            </a:xfrm>
            <a:custGeom>
              <a:avLst/>
              <a:gdLst/>
              <a:ahLst/>
              <a:cxnLst/>
              <a:rect l="l" t="t" r="r" b="b"/>
              <a:pathLst>
                <a:path w="847360" h="812352" extrusionOk="0">
                  <a:moveTo>
                    <a:pt x="421919" y="811616"/>
                  </a:moveTo>
                  <a:cubicBezTo>
                    <a:pt x="418709" y="811623"/>
                    <a:pt x="415500" y="810993"/>
                    <a:pt x="412476" y="809765"/>
                  </a:cubicBezTo>
                  <a:lnTo>
                    <a:pt x="410253" y="808777"/>
                  </a:lnTo>
                  <a:cubicBezTo>
                    <a:pt x="318457" y="767972"/>
                    <a:pt x="190735" y="689635"/>
                    <a:pt x="100976" y="546911"/>
                  </a:cubicBezTo>
                  <a:cubicBezTo>
                    <a:pt x="60358" y="482525"/>
                    <a:pt x="-47549" y="311281"/>
                    <a:pt x="20232" y="153434"/>
                  </a:cubicBezTo>
                  <a:cubicBezTo>
                    <a:pt x="33751" y="121889"/>
                    <a:pt x="86223" y="17624"/>
                    <a:pt x="193636" y="1450"/>
                  </a:cubicBezTo>
                  <a:cubicBezTo>
                    <a:pt x="277962" y="-11390"/>
                    <a:pt x="365559" y="33242"/>
                    <a:pt x="422043" y="114666"/>
                  </a:cubicBezTo>
                  <a:cubicBezTo>
                    <a:pt x="478405" y="33242"/>
                    <a:pt x="566063" y="-11390"/>
                    <a:pt x="650450" y="1450"/>
                  </a:cubicBezTo>
                  <a:cubicBezTo>
                    <a:pt x="757802" y="17809"/>
                    <a:pt x="810336" y="121889"/>
                    <a:pt x="823855" y="153434"/>
                  </a:cubicBezTo>
                  <a:cubicBezTo>
                    <a:pt x="891759" y="311281"/>
                    <a:pt x="783729" y="482525"/>
                    <a:pt x="743109" y="546973"/>
                  </a:cubicBezTo>
                  <a:cubicBezTo>
                    <a:pt x="653289" y="689573"/>
                    <a:pt x="525567" y="767972"/>
                    <a:pt x="434451" y="808592"/>
                  </a:cubicBezTo>
                  <a:lnTo>
                    <a:pt x="432538" y="809456"/>
                  </a:lnTo>
                  <a:cubicBezTo>
                    <a:pt x="429205" y="810956"/>
                    <a:pt x="425562" y="811691"/>
                    <a:pt x="421919" y="811616"/>
                  </a:cubicBezTo>
                  <a:close/>
                  <a:moveTo>
                    <a:pt x="221909" y="48736"/>
                  </a:moveTo>
                  <a:cubicBezTo>
                    <a:pt x="214934" y="48724"/>
                    <a:pt x="208020" y="49237"/>
                    <a:pt x="201105" y="50280"/>
                  </a:cubicBezTo>
                  <a:cubicBezTo>
                    <a:pt x="118818" y="62626"/>
                    <a:pt x="76593" y="147322"/>
                    <a:pt x="65295" y="172879"/>
                  </a:cubicBezTo>
                  <a:cubicBezTo>
                    <a:pt x="7763" y="306898"/>
                    <a:pt x="102334" y="456845"/>
                    <a:pt x="142460" y="520613"/>
                  </a:cubicBezTo>
                  <a:cubicBezTo>
                    <a:pt x="223082" y="648768"/>
                    <a:pt x="337162" y="721118"/>
                    <a:pt x="421550" y="759885"/>
                  </a:cubicBezTo>
                  <a:cubicBezTo>
                    <a:pt x="506060" y="720994"/>
                    <a:pt x="620140" y="648768"/>
                    <a:pt x="700762" y="520613"/>
                  </a:cubicBezTo>
                  <a:lnTo>
                    <a:pt x="700762" y="520613"/>
                  </a:lnTo>
                  <a:cubicBezTo>
                    <a:pt x="741073" y="456659"/>
                    <a:pt x="835459" y="306960"/>
                    <a:pt x="777927" y="172879"/>
                  </a:cubicBezTo>
                  <a:cubicBezTo>
                    <a:pt x="766938" y="147322"/>
                    <a:pt x="724651" y="62811"/>
                    <a:pt x="642426" y="50280"/>
                  </a:cubicBezTo>
                  <a:cubicBezTo>
                    <a:pt x="568348" y="38983"/>
                    <a:pt x="486614" y="89850"/>
                    <a:pt x="443587" y="173743"/>
                  </a:cubicBezTo>
                  <a:cubicBezTo>
                    <a:pt x="439328" y="181972"/>
                    <a:pt x="430872" y="187145"/>
                    <a:pt x="421612" y="187139"/>
                  </a:cubicBezTo>
                  <a:lnTo>
                    <a:pt x="421612" y="187139"/>
                  </a:lnTo>
                  <a:cubicBezTo>
                    <a:pt x="412352" y="187145"/>
                    <a:pt x="403894" y="181972"/>
                    <a:pt x="399635" y="173743"/>
                  </a:cubicBezTo>
                  <a:cubicBezTo>
                    <a:pt x="360806" y="97628"/>
                    <a:pt x="289938" y="48736"/>
                    <a:pt x="221909" y="4873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78" name="Google Shape;378;p5"/>
            <p:cNvGrpSpPr/>
            <p:nvPr/>
          </p:nvGrpSpPr>
          <p:grpSpPr>
            <a:xfrm>
              <a:off x="6059297" y="5695915"/>
              <a:ext cx="380354" cy="386452"/>
              <a:chOff x="10064117" y="7392669"/>
              <a:chExt cx="632132" cy="642160"/>
            </a:xfrm>
          </p:grpSpPr>
          <p:sp>
            <p:nvSpPr>
              <p:cNvPr id="379" name="Google Shape;379;p5"/>
              <p:cNvSpPr/>
              <p:nvPr/>
            </p:nvSpPr>
            <p:spPr>
              <a:xfrm>
                <a:off x="10064117" y="7759301"/>
                <a:ext cx="632132" cy="275528"/>
              </a:xfrm>
              <a:custGeom>
                <a:avLst/>
                <a:gdLst/>
                <a:ahLst/>
                <a:cxnLst/>
                <a:rect l="l" t="t" r="r" b="b"/>
                <a:pathLst>
                  <a:path w="845661" h="368599" extrusionOk="0">
                    <a:moveTo>
                      <a:pt x="725835" y="367868"/>
                    </a:moveTo>
                    <a:lnTo>
                      <a:pt x="116604" y="367868"/>
                    </a:lnTo>
                    <a:cubicBezTo>
                      <a:pt x="51355" y="367801"/>
                      <a:pt x="-1550" y="314915"/>
                      <a:pt x="-1611" y="249653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249653"/>
                    </a:lnTo>
                    <a:cubicBezTo>
                      <a:pt x="47836" y="287636"/>
                      <a:pt x="78640" y="318415"/>
                      <a:pt x="116604" y="318483"/>
                    </a:cubicBezTo>
                    <a:lnTo>
                      <a:pt x="725835" y="318483"/>
                    </a:lnTo>
                    <a:cubicBezTo>
                      <a:pt x="763861" y="318446"/>
                      <a:pt x="794603" y="287655"/>
                      <a:pt x="794665" y="249653"/>
                    </a:cubicBezTo>
                    <a:lnTo>
                      <a:pt x="794665" y="23962"/>
                    </a:lnTo>
                    <a:cubicBezTo>
                      <a:pt x="794665" y="10325"/>
                      <a:pt x="805715" y="-731"/>
                      <a:pt x="819358" y="-731"/>
                    </a:cubicBezTo>
                    <a:cubicBezTo>
                      <a:pt x="833000" y="-731"/>
                      <a:pt x="844050" y="10325"/>
                      <a:pt x="844050" y="23962"/>
                    </a:cubicBezTo>
                    <a:lnTo>
                      <a:pt x="844050" y="249653"/>
                    </a:lnTo>
                    <a:cubicBezTo>
                      <a:pt x="843989" y="314915"/>
                      <a:pt x="791084" y="367801"/>
                      <a:pt x="725835" y="36786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" name="Google Shape;380;p5"/>
              <p:cNvSpPr/>
              <p:nvPr/>
            </p:nvSpPr>
            <p:spPr>
              <a:xfrm>
                <a:off x="10202922" y="7392673"/>
                <a:ext cx="362736" cy="207645"/>
              </a:xfrm>
              <a:custGeom>
                <a:avLst/>
                <a:gdLst/>
                <a:ahLst/>
                <a:cxnLst/>
                <a:rect l="l" t="t" r="r" b="b"/>
                <a:pathLst>
                  <a:path w="485266" h="277786" extrusionOk="0">
                    <a:moveTo>
                      <a:pt x="458687" y="276870"/>
                    </a:moveTo>
                    <a:cubicBezTo>
                      <a:pt x="451959" y="276877"/>
                      <a:pt x="445539" y="274161"/>
                      <a:pt x="440909" y="269339"/>
                    </a:cubicBezTo>
                    <a:lnTo>
                      <a:pt x="238429" y="59452"/>
                    </a:lnTo>
                    <a:lnTo>
                      <a:pt x="40887" y="264524"/>
                    </a:lnTo>
                    <a:cubicBezTo>
                      <a:pt x="31380" y="274346"/>
                      <a:pt x="15762" y="274617"/>
                      <a:pt x="5948" y="265142"/>
                    </a:cubicBezTo>
                    <a:cubicBezTo>
                      <a:pt x="-3868" y="255666"/>
                      <a:pt x="-4177" y="240023"/>
                      <a:pt x="5330" y="230201"/>
                    </a:cubicBezTo>
                    <a:lnTo>
                      <a:pt x="220958" y="6794"/>
                    </a:lnTo>
                    <a:cubicBezTo>
                      <a:pt x="230465" y="-3009"/>
                      <a:pt x="246083" y="-3268"/>
                      <a:pt x="255899" y="6214"/>
                    </a:cubicBezTo>
                    <a:cubicBezTo>
                      <a:pt x="256085" y="6406"/>
                      <a:pt x="256270" y="6597"/>
                      <a:pt x="256454" y="6794"/>
                    </a:cubicBezTo>
                    <a:lnTo>
                      <a:pt x="476713" y="235202"/>
                    </a:lnTo>
                    <a:cubicBezTo>
                      <a:pt x="486220" y="245005"/>
                      <a:pt x="485911" y="260641"/>
                      <a:pt x="476095" y="270117"/>
                    </a:cubicBezTo>
                    <a:cubicBezTo>
                      <a:pt x="471527" y="274562"/>
                      <a:pt x="465416" y="277043"/>
                      <a:pt x="458996" y="27705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" name="Google Shape;381;p5"/>
              <p:cNvSpPr/>
              <p:nvPr/>
            </p:nvSpPr>
            <p:spPr>
              <a:xfrm>
                <a:off x="10363922" y="7392669"/>
                <a:ext cx="38623" cy="426604"/>
              </a:xfrm>
              <a:custGeom>
                <a:avLst/>
                <a:gdLst/>
                <a:ahLst/>
                <a:cxnLst/>
                <a:rect l="l" t="t" r="r" b="b"/>
                <a:pathLst>
                  <a:path w="51670" h="570708" extrusionOk="0">
                    <a:moveTo>
                      <a:pt x="25366" y="569978"/>
                    </a:moveTo>
                    <a:cubicBezTo>
                      <a:pt x="11722" y="569978"/>
                      <a:pt x="673" y="558922"/>
                      <a:pt x="673" y="54528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lnTo>
                      <a:pt x="23081" y="-731"/>
                    </a:ln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50059" y="545285"/>
                    </a:lnTo>
                    <a:cubicBezTo>
                      <a:pt x="50059" y="558922"/>
                      <a:pt x="39009" y="569978"/>
                      <a:pt x="25366" y="5699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2" name="Google Shape;382;p5"/>
            <p:cNvGrpSpPr/>
            <p:nvPr/>
          </p:nvGrpSpPr>
          <p:grpSpPr>
            <a:xfrm>
              <a:off x="2118237" y="5776170"/>
              <a:ext cx="510436" cy="225935"/>
              <a:chOff x="2808633" y="7557940"/>
              <a:chExt cx="848324" cy="375431"/>
            </a:xfrm>
          </p:grpSpPr>
          <p:sp>
            <p:nvSpPr>
              <p:cNvPr id="383" name="Google Shape;383;p5"/>
              <p:cNvSpPr/>
              <p:nvPr/>
            </p:nvSpPr>
            <p:spPr>
              <a:xfrm>
                <a:off x="2808633" y="7563986"/>
                <a:ext cx="245211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041" h="494161" extrusionOk="0">
                    <a:moveTo>
                      <a:pt x="307910" y="92792"/>
                    </a:moveTo>
                    <a:lnTo>
                      <a:pt x="128148" y="92792"/>
                    </a:lnTo>
                    <a:lnTo>
                      <a:pt x="118209" y="167549"/>
                    </a:lnTo>
                    <a:cubicBezTo>
                      <a:pt x="128148" y="166277"/>
                      <a:pt x="138148" y="165784"/>
                      <a:pt x="148149" y="166068"/>
                    </a:cubicBezTo>
                    <a:cubicBezTo>
                      <a:pt x="192349" y="166068"/>
                      <a:pt x="237290" y="176500"/>
                      <a:pt x="270131" y="201193"/>
                    </a:cubicBezTo>
                    <a:cubicBezTo>
                      <a:pt x="305071" y="225886"/>
                      <a:pt x="326430" y="266197"/>
                      <a:pt x="326430" y="323052"/>
                    </a:cubicBezTo>
                    <a:cubicBezTo>
                      <a:pt x="326430" y="413488"/>
                      <a:pt x="252352" y="493431"/>
                      <a:pt x="127469" y="493431"/>
                    </a:cubicBezTo>
                    <a:cubicBezTo>
                      <a:pt x="71108" y="493431"/>
                      <a:pt x="24007" y="479973"/>
                      <a:pt x="-1611" y="465775"/>
                    </a:cubicBezTo>
                    <a:lnTo>
                      <a:pt x="17649" y="380585"/>
                    </a:lnTo>
                    <a:cubicBezTo>
                      <a:pt x="50552" y="395876"/>
                      <a:pt x="86294" y="404019"/>
                      <a:pt x="122593" y="404475"/>
                    </a:cubicBezTo>
                    <a:cubicBezTo>
                      <a:pt x="167533" y="404475"/>
                      <a:pt x="215190" y="382067"/>
                      <a:pt x="215190" y="330397"/>
                    </a:cubicBezTo>
                    <a:cubicBezTo>
                      <a:pt x="215190" y="280271"/>
                      <a:pt x="177410" y="249653"/>
                      <a:pt x="84689" y="249653"/>
                    </a:cubicBezTo>
                    <a:cubicBezTo>
                      <a:pt x="63700" y="249412"/>
                      <a:pt x="42650" y="250918"/>
                      <a:pt x="21908" y="254159"/>
                    </a:cubicBezTo>
                    <a:lnTo>
                      <a:pt x="52774" y="-731"/>
                    </a:lnTo>
                    <a:lnTo>
                      <a:pt x="308096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4" name="Google Shape;384;p5"/>
              <p:cNvSpPr/>
              <p:nvPr/>
            </p:nvSpPr>
            <p:spPr>
              <a:xfrm>
                <a:off x="3108252" y="7564078"/>
                <a:ext cx="244749" cy="363295"/>
              </a:xfrm>
              <a:custGeom>
                <a:avLst/>
                <a:gdLst/>
                <a:ahLst/>
                <a:cxnLst/>
                <a:rect l="l" t="t" r="r" b="b"/>
                <a:pathLst>
                  <a:path w="327424" h="486013" extrusionOk="0">
                    <a:moveTo>
                      <a:pt x="325814" y="-731"/>
                    </a:moveTo>
                    <a:lnTo>
                      <a:pt x="325814" y="71186"/>
                    </a:lnTo>
                    <a:lnTo>
                      <a:pt x="134445" y="485283"/>
                    </a:lnTo>
                    <a:lnTo>
                      <a:pt x="19563" y="485283"/>
                    </a:lnTo>
                    <a:lnTo>
                      <a:pt x="210931" y="94398"/>
                    </a:lnTo>
                    <a:lnTo>
                      <a:pt x="210931" y="92854"/>
                    </a:lnTo>
                    <a:lnTo>
                      <a:pt x="-1611" y="92854"/>
                    </a:lnTo>
                    <a:lnTo>
                      <a:pt x="-1611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5" name="Google Shape;385;p5"/>
              <p:cNvSpPr/>
              <p:nvPr/>
            </p:nvSpPr>
            <p:spPr>
              <a:xfrm>
                <a:off x="3395180" y="7557940"/>
                <a:ext cx="261777" cy="375430"/>
              </a:xfrm>
              <a:custGeom>
                <a:avLst/>
                <a:gdLst/>
                <a:ahLst/>
                <a:cxnLst/>
                <a:rect l="l" t="t" r="r" b="b"/>
                <a:pathLst>
                  <a:path w="350203" h="502248" extrusionOk="0">
                    <a:moveTo>
                      <a:pt x="-1611" y="366263"/>
                    </a:moveTo>
                    <a:cubicBezTo>
                      <a:pt x="-1611" y="307927"/>
                      <a:pt x="30489" y="267493"/>
                      <a:pt x="81109" y="244405"/>
                    </a:cubicBezTo>
                    <a:lnTo>
                      <a:pt x="81109" y="242183"/>
                    </a:lnTo>
                    <a:cubicBezTo>
                      <a:pt x="36168" y="218231"/>
                      <a:pt x="14069" y="178661"/>
                      <a:pt x="14069" y="136004"/>
                    </a:cubicBezTo>
                    <a:cubicBezTo>
                      <a:pt x="14069" y="53840"/>
                      <a:pt x="84689" y="-731"/>
                      <a:pt x="177410" y="-731"/>
                    </a:cubicBezTo>
                    <a:cubicBezTo>
                      <a:pt x="285812" y="-731"/>
                      <a:pt x="330752" y="65013"/>
                      <a:pt x="330752" y="124090"/>
                    </a:cubicBezTo>
                    <a:cubicBezTo>
                      <a:pt x="330752" y="165944"/>
                      <a:pt x="309330" y="207058"/>
                      <a:pt x="263711" y="230948"/>
                    </a:cubicBezTo>
                    <a:lnTo>
                      <a:pt x="263711" y="233170"/>
                    </a:lnTo>
                    <a:cubicBezTo>
                      <a:pt x="308652" y="251134"/>
                      <a:pt x="348592" y="291506"/>
                      <a:pt x="348592" y="354288"/>
                    </a:cubicBezTo>
                    <a:cubicBezTo>
                      <a:pt x="348592" y="442502"/>
                      <a:pt x="277972" y="501518"/>
                      <a:pt x="170249" y="501518"/>
                    </a:cubicBezTo>
                    <a:cubicBezTo>
                      <a:pt x="52589" y="501518"/>
                      <a:pt x="-1611" y="432008"/>
                      <a:pt x="-1611" y="366263"/>
                    </a:cubicBezTo>
                    <a:close/>
                    <a:moveTo>
                      <a:pt x="238031" y="362498"/>
                    </a:moveTo>
                    <a:cubicBezTo>
                      <a:pt x="238031" y="319903"/>
                      <a:pt x="208091" y="294593"/>
                      <a:pt x="165249" y="282247"/>
                    </a:cubicBezTo>
                    <a:cubicBezTo>
                      <a:pt x="129630" y="292679"/>
                      <a:pt x="108888" y="319594"/>
                      <a:pt x="108888" y="354720"/>
                    </a:cubicBezTo>
                    <a:cubicBezTo>
                      <a:pt x="107345" y="390654"/>
                      <a:pt x="135247" y="421032"/>
                      <a:pt x="171175" y="422569"/>
                    </a:cubicBezTo>
                    <a:cubicBezTo>
                      <a:pt x="172286" y="422612"/>
                      <a:pt x="173398" y="422637"/>
                      <a:pt x="174509" y="422624"/>
                    </a:cubicBezTo>
                    <a:cubicBezTo>
                      <a:pt x="213030" y="423057"/>
                      <a:pt x="238031" y="396882"/>
                      <a:pt x="238031" y="362498"/>
                    </a:cubicBezTo>
                    <a:close/>
                    <a:moveTo>
                      <a:pt x="116049" y="132301"/>
                    </a:moveTo>
                    <a:cubicBezTo>
                      <a:pt x="116049" y="165204"/>
                      <a:pt x="144569" y="186130"/>
                      <a:pt x="181670" y="198045"/>
                    </a:cubicBezTo>
                    <a:cubicBezTo>
                      <a:pt x="209202" y="189822"/>
                      <a:pt x="228277" y="164734"/>
                      <a:pt x="228771" y="136004"/>
                    </a:cubicBezTo>
                    <a:cubicBezTo>
                      <a:pt x="228771" y="106126"/>
                      <a:pt x="212351" y="76248"/>
                      <a:pt x="172410" y="76248"/>
                    </a:cubicBezTo>
                    <a:cubicBezTo>
                      <a:pt x="135309" y="76248"/>
                      <a:pt x="116049" y="101620"/>
                      <a:pt x="116049" y="13230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6" name="Google Shape;386;p5"/>
            <p:cNvGrpSpPr/>
            <p:nvPr/>
          </p:nvGrpSpPr>
          <p:grpSpPr>
            <a:xfrm>
              <a:off x="3842299" y="5775823"/>
              <a:ext cx="349063" cy="226629"/>
              <a:chOff x="5815767" y="7550509"/>
              <a:chExt cx="580129" cy="376585"/>
            </a:xfrm>
          </p:grpSpPr>
          <p:sp>
            <p:nvSpPr>
              <p:cNvPr id="387" name="Google Shape;387;p5"/>
              <p:cNvSpPr/>
              <p:nvPr/>
            </p:nvSpPr>
            <p:spPr>
              <a:xfrm>
                <a:off x="5815767" y="7563893"/>
                <a:ext cx="158921" cy="363156"/>
              </a:xfrm>
              <a:custGeom>
                <a:avLst/>
                <a:gdLst/>
                <a:ahLst/>
                <a:cxnLst/>
                <a:rect l="l" t="t" r="r" b="b"/>
                <a:pathLst>
                  <a:path w="212603" h="485828" extrusionOk="0">
                    <a:moveTo>
                      <a:pt x="106110" y="100447"/>
                    </a:moveTo>
                    <a:lnTo>
                      <a:pt x="104690" y="100447"/>
                    </a:lnTo>
                    <a:lnTo>
                      <a:pt x="16228" y="144524"/>
                    </a:lnTo>
                    <a:lnTo>
                      <a:pt x="-1611" y="59087"/>
                    </a:lnTo>
                    <a:lnTo>
                      <a:pt x="121110" y="-731"/>
                    </a:lnTo>
                    <a:lnTo>
                      <a:pt x="210992" y="-731"/>
                    </a:lnTo>
                    <a:lnTo>
                      <a:pt x="210992" y="485097"/>
                    </a:lnTo>
                    <a:lnTo>
                      <a:pt x="106048" y="485097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8" name="Google Shape;388;p5"/>
              <p:cNvSpPr/>
              <p:nvPr/>
            </p:nvSpPr>
            <p:spPr>
              <a:xfrm>
                <a:off x="6101587" y="7550509"/>
                <a:ext cx="294309" cy="376585"/>
              </a:xfrm>
              <a:custGeom>
                <a:avLst/>
                <a:gdLst/>
                <a:ahLst/>
                <a:cxnLst/>
                <a:rect l="l" t="t" r="r" b="b"/>
                <a:pathLst>
                  <a:path w="393724" h="503792" extrusionOk="0">
                    <a:moveTo>
                      <a:pt x="-1611" y="-546"/>
                    </a:moveTo>
                    <a:lnTo>
                      <a:pt x="106110" y="-546"/>
                    </a:lnTo>
                    <a:lnTo>
                      <a:pt x="106110" y="222244"/>
                    </a:lnTo>
                    <a:lnTo>
                      <a:pt x="108271" y="222244"/>
                    </a:lnTo>
                    <a:cubicBezTo>
                      <a:pt x="118951" y="202798"/>
                      <a:pt x="130372" y="184834"/>
                      <a:pt x="141051" y="166686"/>
                    </a:cubicBezTo>
                    <a:lnTo>
                      <a:pt x="250192" y="-731"/>
                    </a:lnTo>
                    <a:lnTo>
                      <a:pt x="383533" y="-731"/>
                    </a:lnTo>
                    <a:lnTo>
                      <a:pt x="224512" y="213786"/>
                    </a:lnTo>
                    <a:lnTo>
                      <a:pt x="392113" y="503061"/>
                    </a:lnTo>
                    <a:lnTo>
                      <a:pt x="265131" y="503061"/>
                    </a:lnTo>
                    <a:lnTo>
                      <a:pt x="147471" y="285580"/>
                    </a:lnTo>
                    <a:lnTo>
                      <a:pt x="106110" y="338608"/>
                    </a:lnTo>
                    <a:lnTo>
                      <a:pt x="106110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9" name="Google Shape;389;p5"/>
            <p:cNvGrpSpPr/>
            <p:nvPr/>
          </p:nvGrpSpPr>
          <p:grpSpPr>
            <a:xfrm>
              <a:off x="5321810" y="5773920"/>
              <a:ext cx="362837" cy="230434"/>
              <a:chOff x="8525636" y="7550463"/>
              <a:chExt cx="603020" cy="382908"/>
            </a:xfrm>
          </p:grpSpPr>
          <p:sp>
            <p:nvSpPr>
              <p:cNvPr id="390" name="Google Shape;390;p5"/>
              <p:cNvSpPr/>
              <p:nvPr/>
            </p:nvSpPr>
            <p:spPr>
              <a:xfrm>
                <a:off x="8525636" y="7563986"/>
                <a:ext cx="245258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104" h="494161" extrusionOk="0">
                    <a:moveTo>
                      <a:pt x="307912" y="92792"/>
                    </a:moveTo>
                    <a:lnTo>
                      <a:pt x="128210" y="92792"/>
                    </a:lnTo>
                    <a:lnTo>
                      <a:pt x="118211" y="167549"/>
                    </a:lnTo>
                    <a:cubicBezTo>
                      <a:pt x="128149" y="166284"/>
                      <a:pt x="138150" y="165784"/>
                      <a:pt x="148150" y="166068"/>
                    </a:cubicBezTo>
                    <a:cubicBezTo>
                      <a:pt x="192412" y="166068"/>
                      <a:pt x="237353" y="176500"/>
                      <a:pt x="270131" y="201193"/>
                    </a:cubicBezTo>
                    <a:cubicBezTo>
                      <a:pt x="305073" y="225886"/>
                      <a:pt x="326493" y="266258"/>
                      <a:pt x="326493" y="323052"/>
                    </a:cubicBezTo>
                    <a:cubicBezTo>
                      <a:pt x="326493" y="413488"/>
                      <a:pt x="252415" y="493431"/>
                      <a:pt x="127470" y="493431"/>
                    </a:cubicBezTo>
                    <a:cubicBezTo>
                      <a:pt x="71109" y="493431"/>
                      <a:pt x="24070" y="479973"/>
                      <a:pt x="-1611" y="465775"/>
                    </a:cubicBezTo>
                    <a:lnTo>
                      <a:pt x="17650" y="380585"/>
                    </a:lnTo>
                    <a:cubicBezTo>
                      <a:pt x="50553" y="395870"/>
                      <a:pt x="86294" y="404013"/>
                      <a:pt x="122593" y="404475"/>
                    </a:cubicBezTo>
                    <a:cubicBezTo>
                      <a:pt x="167534" y="404475"/>
                      <a:pt x="215191" y="382067"/>
                      <a:pt x="215191" y="330397"/>
                    </a:cubicBezTo>
                    <a:cubicBezTo>
                      <a:pt x="215191" y="280333"/>
                      <a:pt x="177410" y="249653"/>
                      <a:pt x="84689" y="249653"/>
                    </a:cubicBezTo>
                    <a:cubicBezTo>
                      <a:pt x="63701" y="249412"/>
                      <a:pt x="42651" y="250918"/>
                      <a:pt x="21909" y="254159"/>
                    </a:cubicBezTo>
                    <a:lnTo>
                      <a:pt x="52775" y="-731"/>
                    </a:lnTo>
                    <a:lnTo>
                      <a:pt x="308097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1" name="Google Shape;391;p5"/>
              <p:cNvSpPr/>
              <p:nvPr/>
            </p:nvSpPr>
            <p:spPr>
              <a:xfrm>
                <a:off x="8834394" y="7550463"/>
                <a:ext cx="294262" cy="376584"/>
              </a:xfrm>
              <a:custGeom>
                <a:avLst/>
                <a:gdLst/>
                <a:ahLst/>
                <a:cxnLst/>
                <a:rect l="l" t="t" r="r" b="b"/>
                <a:pathLst>
                  <a:path w="393662" h="503791" extrusionOk="0">
                    <a:moveTo>
                      <a:pt x="-1611" y="-484"/>
                    </a:moveTo>
                    <a:lnTo>
                      <a:pt x="106048" y="-484"/>
                    </a:lnTo>
                    <a:lnTo>
                      <a:pt x="106048" y="222305"/>
                    </a:lnTo>
                    <a:lnTo>
                      <a:pt x="108209" y="222305"/>
                    </a:lnTo>
                    <a:cubicBezTo>
                      <a:pt x="118889" y="202860"/>
                      <a:pt x="130308" y="184896"/>
                      <a:pt x="140988" y="166747"/>
                    </a:cubicBezTo>
                    <a:lnTo>
                      <a:pt x="250130" y="-731"/>
                    </a:lnTo>
                    <a:lnTo>
                      <a:pt x="383532" y="-731"/>
                    </a:lnTo>
                    <a:lnTo>
                      <a:pt x="224449" y="213786"/>
                    </a:lnTo>
                    <a:lnTo>
                      <a:pt x="392051" y="503061"/>
                    </a:lnTo>
                    <a:lnTo>
                      <a:pt x="265131" y="503061"/>
                    </a:lnTo>
                    <a:lnTo>
                      <a:pt x="147408" y="285580"/>
                    </a:lnTo>
                    <a:lnTo>
                      <a:pt x="106048" y="338608"/>
                    </a:lnTo>
                    <a:lnTo>
                      <a:pt x="106048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92" name="Google Shape;392;p5"/>
            <p:cNvSpPr/>
            <p:nvPr/>
          </p:nvSpPr>
          <p:spPr>
            <a:xfrm>
              <a:off x="4565669" y="5711861"/>
              <a:ext cx="373696" cy="354901"/>
            </a:xfrm>
            <a:custGeom>
              <a:avLst/>
              <a:gdLst/>
              <a:ahLst/>
              <a:cxnLst/>
              <a:rect l="l" t="t" r="r" b="b"/>
              <a:pathLst>
                <a:path w="559844" h="531687" extrusionOk="0">
                  <a:moveTo>
                    <a:pt x="130612" y="15"/>
                  </a:moveTo>
                  <a:cubicBezTo>
                    <a:pt x="181472" y="15"/>
                    <a:pt x="234455" y="36567"/>
                    <a:pt x="263485" y="93473"/>
                  </a:cubicBezTo>
                  <a:cubicBezTo>
                    <a:pt x="266669" y="99625"/>
                    <a:pt x="272992" y="103493"/>
                    <a:pt x="279915" y="103488"/>
                  </a:cubicBezTo>
                  <a:cubicBezTo>
                    <a:pt x="286838" y="103493"/>
                    <a:pt x="293160" y="99625"/>
                    <a:pt x="296344" y="93473"/>
                  </a:cubicBezTo>
                  <a:cubicBezTo>
                    <a:pt x="328512" y="30752"/>
                    <a:pt x="389619" y="-7277"/>
                    <a:pt x="445001" y="1169"/>
                  </a:cubicBezTo>
                  <a:cubicBezTo>
                    <a:pt x="506475" y="10537"/>
                    <a:pt x="538090" y="73720"/>
                    <a:pt x="546305" y="92827"/>
                  </a:cubicBezTo>
                  <a:cubicBezTo>
                    <a:pt x="589318" y="193069"/>
                    <a:pt x="518752" y="304988"/>
                    <a:pt x="488615" y="352801"/>
                  </a:cubicBezTo>
                  <a:cubicBezTo>
                    <a:pt x="428340" y="448613"/>
                    <a:pt x="343051" y="502611"/>
                    <a:pt x="279869" y="531687"/>
                  </a:cubicBezTo>
                  <a:cubicBezTo>
                    <a:pt x="216778" y="502704"/>
                    <a:pt x="131489" y="448613"/>
                    <a:pt x="71214" y="352801"/>
                  </a:cubicBezTo>
                  <a:cubicBezTo>
                    <a:pt x="41215" y="305127"/>
                    <a:pt x="-29489" y="193023"/>
                    <a:pt x="13523" y="92827"/>
                  </a:cubicBezTo>
                  <a:cubicBezTo>
                    <a:pt x="21970" y="73720"/>
                    <a:pt x="53539" y="10399"/>
                    <a:pt x="115058" y="1169"/>
                  </a:cubicBezTo>
                  <a:cubicBezTo>
                    <a:pt x="120228" y="389"/>
                    <a:pt x="125397" y="6"/>
                    <a:pt x="130612" y="1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8399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4 Section Title">
  <p:cSld name="004 Section Title"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6"/>
          <p:cNvSpPr/>
          <p:nvPr/>
        </p:nvSpPr>
        <p:spPr>
          <a:xfrm>
            <a:off x="23962" y="0"/>
            <a:ext cx="2741416" cy="4023002"/>
          </a:xfrm>
          <a:custGeom>
            <a:avLst/>
            <a:gdLst/>
            <a:ahLst/>
            <a:cxnLst/>
            <a:rect l="l" t="t" r="r" b="b"/>
            <a:pathLst>
              <a:path w="2741416" h="4023002" extrusionOk="0">
                <a:moveTo>
                  <a:pt x="2741411" y="1146035"/>
                </a:moveTo>
                <a:cubicBezTo>
                  <a:pt x="2741411" y="2690246"/>
                  <a:pt x="1526259" y="3950671"/>
                  <a:pt x="-3" y="4023002"/>
                </a:cubicBezTo>
                <a:lnTo>
                  <a:pt x="-3" y="-1"/>
                </a:lnTo>
                <a:lnTo>
                  <a:pt x="2504328" y="-1"/>
                </a:lnTo>
                <a:cubicBezTo>
                  <a:pt x="2661231" y="361674"/>
                  <a:pt x="2741929" y="751795"/>
                  <a:pt x="2741411" y="11460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5" name="Google Shape;395;p6"/>
          <p:cNvGrpSpPr/>
          <p:nvPr/>
        </p:nvGrpSpPr>
        <p:grpSpPr>
          <a:xfrm>
            <a:off x="11509980" y="242351"/>
            <a:ext cx="439339" cy="1365706"/>
            <a:chOff x="11509980" y="242351"/>
            <a:chExt cx="439339" cy="1365706"/>
          </a:xfrm>
        </p:grpSpPr>
        <p:sp>
          <p:nvSpPr>
            <p:cNvPr id="396" name="Google Shape;396;p6"/>
            <p:cNvSpPr/>
            <p:nvPr/>
          </p:nvSpPr>
          <p:spPr>
            <a:xfrm>
              <a:off x="11509980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6"/>
            <p:cNvSpPr/>
            <p:nvPr/>
          </p:nvSpPr>
          <p:spPr>
            <a:xfrm>
              <a:off x="11694914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6"/>
            <p:cNvSpPr/>
            <p:nvPr/>
          </p:nvSpPr>
          <p:spPr>
            <a:xfrm>
              <a:off x="11879847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6"/>
            <p:cNvSpPr/>
            <p:nvPr/>
          </p:nvSpPr>
          <p:spPr>
            <a:xfrm>
              <a:off x="11509980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6"/>
            <p:cNvSpPr/>
            <p:nvPr/>
          </p:nvSpPr>
          <p:spPr>
            <a:xfrm>
              <a:off x="11694914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6"/>
            <p:cNvSpPr/>
            <p:nvPr/>
          </p:nvSpPr>
          <p:spPr>
            <a:xfrm>
              <a:off x="11879847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6"/>
            <p:cNvSpPr/>
            <p:nvPr/>
          </p:nvSpPr>
          <p:spPr>
            <a:xfrm>
              <a:off x="11509980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6"/>
            <p:cNvSpPr/>
            <p:nvPr/>
          </p:nvSpPr>
          <p:spPr>
            <a:xfrm>
              <a:off x="11694914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6"/>
            <p:cNvSpPr/>
            <p:nvPr/>
          </p:nvSpPr>
          <p:spPr>
            <a:xfrm>
              <a:off x="11879847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6"/>
            <p:cNvSpPr/>
            <p:nvPr/>
          </p:nvSpPr>
          <p:spPr>
            <a:xfrm>
              <a:off x="11509980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6"/>
            <p:cNvSpPr/>
            <p:nvPr/>
          </p:nvSpPr>
          <p:spPr>
            <a:xfrm>
              <a:off x="11694914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6"/>
            <p:cNvSpPr/>
            <p:nvPr/>
          </p:nvSpPr>
          <p:spPr>
            <a:xfrm>
              <a:off x="11879847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6"/>
            <p:cNvSpPr/>
            <p:nvPr/>
          </p:nvSpPr>
          <p:spPr>
            <a:xfrm>
              <a:off x="11509980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6"/>
            <p:cNvSpPr/>
            <p:nvPr/>
          </p:nvSpPr>
          <p:spPr>
            <a:xfrm>
              <a:off x="11694914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6"/>
            <p:cNvSpPr/>
            <p:nvPr/>
          </p:nvSpPr>
          <p:spPr>
            <a:xfrm>
              <a:off x="11879847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6"/>
            <p:cNvSpPr/>
            <p:nvPr/>
          </p:nvSpPr>
          <p:spPr>
            <a:xfrm>
              <a:off x="11509980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6"/>
            <p:cNvSpPr/>
            <p:nvPr/>
          </p:nvSpPr>
          <p:spPr>
            <a:xfrm>
              <a:off x="11694914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6"/>
            <p:cNvSpPr/>
            <p:nvPr/>
          </p:nvSpPr>
          <p:spPr>
            <a:xfrm>
              <a:off x="11879847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6"/>
            <p:cNvSpPr/>
            <p:nvPr/>
          </p:nvSpPr>
          <p:spPr>
            <a:xfrm>
              <a:off x="11509980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6"/>
            <p:cNvSpPr/>
            <p:nvPr/>
          </p:nvSpPr>
          <p:spPr>
            <a:xfrm>
              <a:off x="11694914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6"/>
            <p:cNvSpPr/>
            <p:nvPr/>
          </p:nvSpPr>
          <p:spPr>
            <a:xfrm>
              <a:off x="11879847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6"/>
            <p:cNvSpPr/>
            <p:nvPr/>
          </p:nvSpPr>
          <p:spPr>
            <a:xfrm>
              <a:off x="11509980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6"/>
            <p:cNvSpPr/>
            <p:nvPr/>
          </p:nvSpPr>
          <p:spPr>
            <a:xfrm>
              <a:off x="11694914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6"/>
            <p:cNvSpPr/>
            <p:nvPr/>
          </p:nvSpPr>
          <p:spPr>
            <a:xfrm>
              <a:off x="11879847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0" name="Google Shape;420;p6"/>
          <p:cNvGrpSpPr/>
          <p:nvPr/>
        </p:nvGrpSpPr>
        <p:grpSpPr>
          <a:xfrm>
            <a:off x="257323" y="5204757"/>
            <a:ext cx="439340" cy="1365706"/>
            <a:chOff x="257323" y="5204757"/>
            <a:chExt cx="439340" cy="1365706"/>
          </a:xfrm>
        </p:grpSpPr>
        <p:sp>
          <p:nvSpPr>
            <p:cNvPr id="421" name="Google Shape;421;p6"/>
            <p:cNvSpPr/>
            <p:nvPr/>
          </p:nvSpPr>
          <p:spPr>
            <a:xfrm>
              <a:off x="257323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6"/>
            <p:cNvSpPr/>
            <p:nvPr/>
          </p:nvSpPr>
          <p:spPr>
            <a:xfrm>
              <a:off x="442257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6"/>
            <p:cNvSpPr/>
            <p:nvPr/>
          </p:nvSpPr>
          <p:spPr>
            <a:xfrm>
              <a:off x="627191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Google Shape;424;p6"/>
            <p:cNvSpPr/>
            <p:nvPr/>
          </p:nvSpPr>
          <p:spPr>
            <a:xfrm>
              <a:off x="257323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6"/>
            <p:cNvSpPr/>
            <p:nvPr/>
          </p:nvSpPr>
          <p:spPr>
            <a:xfrm>
              <a:off x="442257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6"/>
            <p:cNvSpPr/>
            <p:nvPr/>
          </p:nvSpPr>
          <p:spPr>
            <a:xfrm>
              <a:off x="627191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6"/>
            <p:cNvSpPr/>
            <p:nvPr/>
          </p:nvSpPr>
          <p:spPr>
            <a:xfrm>
              <a:off x="257323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6"/>
            <p:cNvSpPr/>
            <p:nvPr/>
          </p:nvSpPr>
          <p:spPr>
            <a:xfrm>
              <a:off x="442257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6"/>
            <p:cNvSpPr/>
            <p:nvPr/>
          </p:nvSpPr>
          <p:spPr>
            <a:xfrm>
              <a:off x="627191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6"/>
            <p:cNvSpPr/>
            <p:nvPr/>
          </p:nvSpPr>
          <p:spPr>
            <a:xfrm>
              <a:off x="257323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6"/>
            <p:cNvSpPr/>
            <p:nvPr/>
          </p:nvSpPr>
          <p:spPr>
            <a:xfrm>
              <a:off x="442257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6"/>
            <p:cNvSpPr/>
            <p:nvPr/>
          </p:nvSpPr>
          <p:spPr>
            <a:xfrm>
              <a:off x="627191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6"/>
            <p:cNvSpPr/>
            <p:nvPr/>
          </p:nvSpPr>
          <p:spPr>
            <a:xfrm>
              <a:off x="257323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6"/>
            <p:cNvSpPr/>
            <p:nvPr/>
          </p:nvSpPr>
          <p:spPr>
            <a:xfrm>
              <a:off x="442257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6"/>
            <p:cNvSpPr/>
            <p:nvPr/>
          </p:nvSpPr>
          <p:spPr>
            <a:xfrm>
              <a:off x="627191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6"/>
            <p:cNvSpPr/>
            <p:nvPr/>
          </p:nvSpPr>
          <p:spPr>
            <a:xfrm>
              <a:off x="257323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6"/>
            <p:cNvSpPr/>
            <p:nvPr/>
          </p:nvSpPr>
          <p:spPr>
            <a:xfrm>
              <a:off x="442257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8" name="Google Shape;438;p6"/>
            <p:cNvSpPr/>
            <p:nvPr/>
          </p:nvSpPr>
          <p:spPr>
            <a:xfrm>
              <a:off x="627191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9" name="Google Shape;439;p6"/>
            <p:cNvSpPr/>
            <p:nvPr/>
          </p:nvSpPr>
          <p:spPr>
            <a:xfrm>
              <a:off x="257323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0" name="Google Shape;440;p6"/>
            <p:cNvSpPr/>
            <p:nvPr/>
          </p:nvSpPr>
          <p:spPr>
            <a:xfrm>
              <a:off x="442257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Google Shape;441;p6"/>
            <p:cNvSpPr/>
            <p:nvPr/>
          </p:nvSpPr>
          <p:spPr>
            <a:xfrm>
              <a:off x="627191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6"/>
            <p:cNvSpPr/>
            <p:nvPr/>
          </p:nvSpPr>
          <p:spPr>
            <a:xfrm>
              <a:off x="257323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6"/>
            <p:cNvSpPr/>
            <p:nvPr/>
          </p:nvSpPr>
          <p:spPr>
            <a:xfrm>
              <a:off x="442257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6"/>
            <p:cNvSpPr/>
            <p:nvPr/>
          </p:nvSpPr>
          <p:spPr>
            <a:xfrm>
              <a:off x="627191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5" name="Google Shape;445;p6"/>
          <p:cNvSpPr/>
          <p:nvPr/>
        </p:nvSpPr>
        <p:spPr>
          <a:xfrm>
            <a:off x="10489375" y="6123369"/>
            <a:ext cx="1252960" cy="159505"/>
          </a:xfrm>
          <a:custGeom>
            <a:avLst/>
            <a:gdLst/>
            <a:ahLst/>
            <a:cxnLst/>
            <a:rect l="l" t="t" r="r" b="b"/>
            <a:pathLst>
              <a:path w="732725" h="93278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19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1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1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19"/>
                </a:cubicBezTo>
                <a:lnTo>
                  <a:pt x="658673" y="2678"/>
                </a:lnTo>
                <a:cubicBezTo>
                  <a:pt x="655191" y="-787"/>
                  <a:pt x="649565" y="-787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7"/>
                  <a:pt x="506511" y="-787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7"/>
                  <a:pt x="363547" y="-787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7"/>
                  <a:pt x="220583" y="-787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9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" name="Google Shape;446;p6"/>
          <p:cNvSpPr/>
          <p:nvPr/>
        </p:nvSpPr>
        <p:spPr>
          <a:xfrm>
            <a:off x="10489375" y="6410848"/>
            <a:ext cx="1252960" cy="159507"/>
          </a:xfrm>
          <a:custGeom>
            <a:avLst/>
            <a:gdLst/>
            <a:ahLst/>
            <a:cxnLst/>
            <a:rect l="l" t="t" r="r" b="b"/>
            <a:pathLst>
              <a:path w="732725" h="93279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20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2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2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20"/>
                </a:cubicBezTo>
                <a:lnTo>
                  <a:pt x="658673" y="2678"/>
                </a:lnTo>
                <a:cubicBezTo>
                  <a:pt x="655191" y="-786"/>
                  <a:pt x="649565" y="-786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6"/>
                  <a:pt x="506511" y="-786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6"/>
                  <a:pt x="363547" y="-786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6"/>
                  <a:pt x="220583" y="-786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8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" name="Google Shape;447;p6"/>
          <p:cNvSpPr txBox="1">
            <a:spLocks noGrp="1"/>
          </p:cNvSpPr>
          <p:nvPr>
            <p:ph type="body" idx="1"/>
          </p:nvPr>
        </p:nvSpPr>
        <p:spPr>
          <a:xfrm>
            <a:off x="5002700" y="2965625"/>
            <a:ext cx="6773700" cy="2075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48" name="Google Shape;448;p6"/>
          <p:cNvSpPr txBox="1">
            <a:spLocks noGrp="1"/>
          </p:cNvSpPr>
          <p:nvPr>
            <p:ph type="title"/>
          </p:nvPr>
        </p:nvSpPr>
        <p:spPr>
          <a:xfrm>
            <a:off x="5002700" y="2041175"/>
            <a:ext cx="6773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009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5 One column">
  <p:cSld name="005 One column"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8"/>
          <p:cNvSpPr/>
          <p:nvPr/>
        </p:nvSpPr>
        <p:spPr>
          <a:xfrm>
            <a:off x="9036517" y="3683138"/>
            <a:ext cx="3155483" cy="3174861"/>
          </a:xfrm>
          <a:custGeom>
            <a:avLst/>
            <a:gdLst/>
            <a:ahLst/>
            <a:cxnLst/>
            <a:rect l="l" t="t" r="r" b="b"/>
            <a:pathLst>
              <a:path w="3155483" h="3174861" extrusionOk="0">
                <a:moveTo>
                  <a:pt x="3155480" y="12858"/>
                </a:moveTo>
                <a:lnTo>
                  <a:pt x="3155480" y="3174861"/>
                </a:lnTo>
                <a:lnTo>
                  <a:pt x="14909" y="3174861"/>
                </a:lnTo>
                <a:cubicBezTo>
                  <a:pt x="4997" y="3076947"/>
                  <a:pt x="-3" y="2978595"/>
                  <a:pt x="-3" y="2880181"/>
                </a:cubicBezTo>
                <a:cubicBezTo>
                  <a:pt x="-3" y="1289447"/>
                  <a:pt x="1289444" y="0"/>
                  <a:pt x="2880179" y="0"/>
                </a:cubicBezTo>
                <a:cubicBezTo>
                  <a:pt x="2973046" y="-63"/>
                  <a:pt x="3064844" y="4223"/>
                  <a:pt x="3155480" y="1285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8"/>
          <p:cNvSpPr/>
          <p:nvPr/>
        </p:nvSpPr>
        <p:spPr>
          <a:xfrm>
            <a:off x="23962" y="0"/>
            <a:ext cx="2741416" cy="4023002"/>
          </a:xfrm>
          <a:custGeom>
            <a:avLst/>
            <a:gdLst/>
            <a:ahLst/>
            <a:cxnLst/>
            <a:rect l="l" t="t" r="r" b="b"/>
            <a:pathLst>
              <a:path w="2741416" h="4023002" extrusionOk="0">
                <a:moveTo>
                  <a:pt x="2741411" y="1146035"/>
                </a:moveTo>
                <a:cubicBezTo>
                  <a:pt x="2741411" y="2690246"/>
                  <a:pt x="1526259" y="3950671"/>
                  <a:pt x="-3" y="4023002"/>
                </a:cubicBezTo>
                <a:lnTo>
                  <a:pt x="-3" y="-1"/>
                </a:lnTo>
                <a:lnTo>
                  <a:pt x="2504328" y="-1"/>
                </a:lnTo>
                <a:cubicBezTo>
                  <a:pt x="2661231" y="361674"/>
                  <a:pt x="2741929" y="751795"/>
                  <a:pt x="2741411" y="11460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8" name="Google Shape;518;p8"/>
          <p:cNvGrpSpPr/>
          <p:nvPr/>
        </p:nvGrpSpPr>
        <p:grpSpPr>
          <a:xfrm>
            <a:off x="11509980" y="242351"/>
            <a:ext cx="439339" cy="1365706"/>
            <a:chOff x="11509980" y="242351"/>
            <a:chExt cx="439339" cy="1365706"/>
          </a:xfrm>
        </p:grpSpPr>
        <p:sp>
          <p:nvSpPr>
            <p:cNvPr id="519" name="Google Shape;519;p8"/>
            <p:cNvSpPr/>
            <p:nvPr/>
          </p:nvSpPr>
          <p:spPr>
            <a:xfrm>
              <a:off x="11509980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8"/>
            <p:cNvSpPr/>
            <p:nvPr/>
          </p:nvSpPr>
          <p:spPr>
            <a:xfrm>
              <a:off x="11694914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8"/>
            <p:cNvSpPr/>
            <p:nvPr/>
          </p:nvSpPr>
          <p:spPr>
            <a:xfrm>
              <a:off x="11879847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8"/>
            <p:cNvSpPr/>
            <p:nvPr/>
          </p:nvSpPr>
          <p:spPr>
            <a:xfrm>
              <a:off x="11509980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8"/>
            <p:cNvSpPr/>
            <p:nvPr/>
          </p:nvSpPr>
          <p:spPr>
            <a:xfrm>
              <a:off x="11694914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8"/>
            <p:cNvSpPr/>
            <p:nvPr/>
          </p:nvSpPr>
          <p:spPr>
            <a:xfrm>
              <a:off x="11879847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8"/>
            <p:cNvSpPr/>
            <p:nvPr/>
          </p:nvSpPr>
          <p:spPr>
            <a:xfrm>
              <a:off x="11509980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8"/>
            <p:cNvSpPr/>
            <p:nvPr/>
          </p:nvSpPr>
          <p:spPr>
            <a:xfrm>
              <a:off x="11694914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8"/>
            <p:cNvSpPr/>
            <p:nvPr/>
          </p:nvSpPr>
          <p:spPr>
            <a:xfrm>
              <a:off x="11879847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8" name="Google Shape;528;p8"/>
            <p:cNvSpPr/>
            <p:nvPr/>
          </p:nvSpPr>
          <p:spPr>
            <a:xfrm>
              <a:off x="11509980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9" name="Google Shape;529;p8"/>
            <p:cNvSpPr/>
            <p:nvPr/>
          </p:nvSpPr>
          <p:spPr>
            <a:xfrm>
              <a:off x="11694914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0" name="Google Shape;530;p8"/>
            <p:cNvSpPr/>
            <p:nvPr/>
          </p:nvSpPr>
          <p:spPr>
            <a:xfrm>
              <a:off x="11879847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1" name="Google Shape;531;p8"/>
            <p:cNvSpPr/>
            <p:nvPr/>
          </p:nvSpPr>
          <p:spPr>
            <a:xfrm>
              <a:off x="11509980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2" name="Google Shape;532;p8"/>
            <p:cNvSpPr/>
            <p:nvPr/>
          </p:nvSpPr>
          <p:spPr>
            <a:xfrm>
              <a:off x="11694914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3" name="Google Shape;533;p8"/>
            <p:cNvSpPr/>
            <p:nvPr/>
          </p:nvSpPr>
          <p:spPr>
            <a:xfrm>
              <a:off x="11879847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4" name="Google Shape;534;p8"/>
            <p:cNvSpPr/>
            <p:nvPr/>
          </p:nvSpPr>
          <p:spPr>
            <a:xfrm>
              <a:off x="11509980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5" name="Google Shape;535;p8"/>
            <p:cNvSpPr/>
            <p:nvPr/>
          </p:nvSpPr>
          <p:spPr>
            <a:xfrm>
              <a:off x="11694914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6" name="Google Shape;536;p8"/>
            <p:cNvSpPr/>
            <p:nvPr/>
          </p:nvSpPr>
          <p:spPr>
            <a:xfrm>
              <a:off x="11879847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7" name="Google Shape;537;p8"/>
            <p:cNvSpPr/>
            <p:nvPr/>
          </p:nvSpPr>
          <p:spPr>
            <a:xfrm>
              <a:off x="11509980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8" name="Google Shape;538;p8"/>
            <p:cNvSpPr/>
            <p:nvPr/>
          </p:nvSpPr>
          <p:spPr>
            <a:xfrm>
              <a:off x="11694914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9" name="Google Shape;539;p8"/>
            <p:cNvSpPr/>
            <p:nvPr/>
          </p:nvSpPr>
          <p:spPr>
            <a:xfrm>
              <a:off x="11879847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0" name="Google Shape;540;p8"/>
            <p:cNvSpPr/>
            <p:nvPr/>
          </p:nvSpPr>
          <p:spPr>
            <a:xfrm>
              <a:off x="11509980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1" name="Google Shape;541;p8"/>
            <p:cNvSpPr/>
            <p:nvPr/>
          </p:nvSpPr>
          <p:spPr>
            <a:xfrm>
              <a:off x="11694914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2" name="Google Shape;542;p8"/>
            <p:cNvSpPr/>
            <p:nvPr/>
          </p:nvSpPr>
          <p:spPr>
            <a:xfrm>
              <a:off x="11879847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43" name="Google Shape;543;p8"/>
          <p:cNvGrpSpPr/>
          <p:nvPr/>
        </p:nvGrpSpPr>
        <p:grpSpPr>
          <a:xfrm>
            <a:off x="257323" y="5204757"/>
            <a:ext cx="439340" cy="1365706"/>
            <a:chOff x="257323" y="5204757"/>
            <a:chExt cx="439340" cy="1365706"/>
          </a:xfrm>
        </p:grpSpPr>
        <p:sp>
          <p:nvSpPr>
            <p:cNvPr id="544" name="Google Shape;544;p8"/>
            <p:cNvSpPr/>
            <p:nvPr/>
          </p:nvSpPr>
          <p:spPr>
            <a:xfrm>
              <a:off x="257323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5" name="Google Shape;545;p8"/>
            <p:cNvSpPr/>
            <p:nvPr/>
          </p:nvSpPr>
          <p:spPr>
            <a:xfrm>
              <a:off x="442257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6" name="Google Shape;546;p8"/>
            <p:cNvSpPr/>
            <p:nvPr/>
          </p:nvSpPr>
          <p:spPr>
            <a:xfrm>
              <a:off x="627191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7" name="Google Shape;547;p8"/>
            <p:cNvSpPr/>
            <p:nvPr/>
          </p:nvSpPr>
          <p:spPr>
            <a:xfrm>
              <a:off x="257323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8" name="Google Shape;548;p8"/>
            <p:cNvSpPr/>
            <p:nvPr/>
          </p:nvSpPr>
          <p:spPr>
            <a:xfrm>
              <a:off x="442257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9" name="Google Shape;549;p8"/>
            <p:cNvSpPr/>
            <p:nvPr/>
          </p:nvSpPr>
          <p:spPr>
            <a:xfrm>
              <a:off x="627191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0" name="Google Shape;550;p8"/>
            <p:cNvSpPr/>
            <p:nvPr/>
          </p:nvSpPr>
          <p:spPr>
            <a:xfrm>
              <a:off x="257323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1" name="Google Shape;551;p8"/>
            <p:cNvSpPr/>
            <p:nvPr/>
          </p:nvSpPr>
          <p:spPr>
            <a:xfrm>
              <a:off x="442257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8"/>
            <p:cNvSpPr/>
            <p:nvPr/>
          </p:nvSpPr>
          <p:spPr>
            <a:xfrm>
              <a:off x="627191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8"/>
            <p:cNvSpPr/>
            <p:nvPr/>
          </p:nvSpPr>
          <p:spPr>
            <a:xfrm>
              <a:off x="257323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8"/>
            <p:cNvSpPr/>
            <p:nvPr/>
          </p:nvSpPr>
          <p:spPr>
            <a:xfrm>
              <a:off x="442257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5" name="Google Shape;555;p8"/>
            <p:cNvSpPr/>
            <p:nvPr/>
          </p:nvSpPr>
          <p:spPr>
            <a:xfrm>
              <a:off x="627191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6" name="Google Shape;556;p8"/>
            <p:cNvSpPr/>
            <p:nvPr/>
          </p:nvSpPr>
          <p:spPr>
            <a:xfrm>
              <a:off x="257323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7" name="Google Shape;557;p8"/>
            <p:cNvSpPr/>
            <p:nvPr/>
          </p:nvSpPr>
          <p:spPr>
            <a:xfrm>
              <a:off x="442257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8" name="Google Shape;558;p8"/>
            <p:cNvSpPr/>
            <p:nvPr/>
          </p:nvSpPr>
          <p:spPr>
            <a:xfrm>
              <a:off x="627191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9" name="Google Shape;559;p8"/>
            <p:cNvSpPr/>
            <p:nvPr/>
          </p:nvSpPr>
          <p:spPr>
            <a:xfrm>
              <a:off x="257323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0" name="Google Shape;560;p8"/>
            <p:cNvSpPr/>
            <p:nvPr/>
          </p:nvSpPr>
          <p:spPr>
            <a:xfrm>
              <a:off x="442257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1" name="Google Shape;561;p8"/>
            <p:cNvSpPr/>
            <p:nvPr/>
          </p:nvSpPr>
          <p:spPr>
            <a:xfrm>
              <a:off x="627191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2" name="Google Shape;562;p8"/>
            <p:cNvSpPr/>
            <p:nvPr/>
          </p:nvSpPr>
          <p:spPr>
            <a:xfrm>
              <a:off x="257323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3" name="Google Shape;563;p8"/>
            <p:cNvSpPr/>
            <p:nvPr/>
          </p:nvSpPr>
          <p:spPr>
            <a:xfrm>
              <a:off x="442257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4" name="Google Shape;564;p8"/>
            <p:cNvSpPr/>
            <p:nvPr/>
          </p:nvSpPr>
          <p:spPr>
            <a:xfrm>
              <a:off x="627191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5" name="Google Shape;565;p8"/>
            <p:cNvSpPr/>
            <p:nvPr/>
          </p:nvSpPr>
          <p:spPr>
            <a:xfrm>
              <a:off x="257323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6" name="Google Shape;566;p8"/>
            <p:cNvSpPr/>
            <p:nvPr/>
          </p:nvSpPr>
          <p:spPr>
            <a:xfrm>
              <a:off x="442257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7" name="Google Shape;567;p8"/>
            <p:cNvSpPr/>
            <p:nvPr/>
          </p:nvSpPr>
          <p:spPr>
            <a:xfrm>
              <a:off x="627191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68" name="Google Shape;568;p8"/>
          <p:cNvSpPr/>
          <p:nvPr/>
        </p:nvSpPr>
        <p:spPr>
          <a:xfrm>
            <a:off x="325040" y="217259"/>
            <a:ext cx="732204" cy="93634"/>
          </a:xfrm>
          <a:custGeom>
            <a:avLst/>
            <a:gdLst/>
            <a:ahLst/>
            <a:cxnLst/>
            <a:rect l="l" t="t" r="r" b="b"/>
            <a:pathLst>
              <a:path w="732204" h="93634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216" y="22948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180" y="22948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055" y="22948"/>
                </a:lnTo>
                <a:lnTo>
                  <a:pt x="431242" y="90992"/>
                </a:lnTo>
                <a:cubicBezTo>
                  <a:pt x="434715" y="94494"/>
                  <a:pt x="440368" y="94517"/>
                  <a:pt x="443868" y="91044"/>
                </a:cubicBezTo>
                <a:cubicBezTo>
                  <a:pt x="443886" y="91027"/>
                  <a:pt x="443904" y="91009"/>
                  <a:pt x="443922" y="90992"/>
                </a:cubicBezTo>
                <a:lnTo>
                  <a:pt x="509109" y="22948"/>
                </a:lnTo>
                <a:lnTo>
                  <a:pt x="574295" y="90992"/>
                </a:lnTo>
                <a:cubicBezTo>
                  <a:pt x="577778" y="94454"/>
                  <a:pt x="583403" y="94454"/>
                  <a:pt x="586886" y="90992"/>
                </a:cubicBezTo>
                <a:lnTo>
                  <a:pt x="652073" y="22948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81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81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9" name="Google Shape;569;p8"/>
          <p:cNvSpPr/>
          <p:nvPr/>
        </p:nvSpPr>
        <p:spPr>
          <a:xfrm>
            <a:off x="325040" y="429785"/>
            <a:ext cx="732204" cy="93277"/>
          </a:xfrm>
          <a:custGeom>
            <a:avLst/>
            <a:gdLst/>
            <a:ahLst/>
            <a:cxnLst/>
            <a:rect l="l" t="t" r="r" b="b"/>
            <a:pathLst>
              <a:path w="732204" h="93277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394" y="22591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269" y="22591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144" y="22591"/>
                </a:lnTo>
                <a:lnTo>
                  <a:pt x="431331" y="90635"/>
                </a:lnTo>
                <a:cubicBezTo>
                  <a:pt x="434805" y="94137"/>
                  <a:pt x="440457" y="94160"/>
                  <a:pt x="443958" y="90687"/>
                </a:cubicBezTo>
                <a:cubicBezTo>
                  <a:pt x="443975" y="90670"/>
                  <a:pt x="443993" y="90652"/>
                  <a:pt x="444011" y="90635"/>
                </a:cubicBezTo>
                <a:lnTo>
                  <a:pt x="509198" y="22591"/>
                </a:lnTo>
                <a:lnTo>
                  <a:pt x="574385" y="90635"/>
                </a:lnTo>
                <a:cubicBezTo>
                  <a:pt x="577867" y="94097"/>
                  <a:pt x="583493" y="94097"/>
                  <a:pt x="586975" y="90635"/>
                </a:cubicBezTo>
                <a:lnTo>
                  <a:pt x="652162" y="22591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90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90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0" name="Google Shape;570;p8"/>
          <p:cNvSpPr/>
          <p:nvPr/>
        </p:nvSpPr>
        <p:spPr>
          <a:xfrm>
            <a:off x="11010430" y="6047184"/>
            <a:ext cx="732725" cy="93278"/>
          </a:xfrm>
          <a:custGeom>
            <a:avLst/>
            <a:gdLst/>
            <a:ahLst/>
            <a:cxnLst/>
            <a:rect l="l" t="t" r="r" b="b"/>
            <a:pathLst>
              <a:path w="732725" h="93278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19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1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1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19"/>
                </a:cubicBezTo>
                <a:lnTo>
                  <a:pt x="658673" y="2678"/>
                </a:lnTo>
                <a:cubicBezTo>
                  <a:pt x="655191" y="-787"/>
                  <a:pt x="649565" y="-787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7"/>
                  <a:pt x="506511" y="-787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7"/>
                  <a:pt x="363547" y="-787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7"/>
                  <a:pt x="220583" y="-787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9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1" name="Google Shape;571;p8"/>
          <p:cNvSpPr/>
          <p:nvPr/>
        </p:nvSpPr>
        <p:spPr>
          <a:xfrm>
            <a:off x="11010430" y="6259710"/>
            <a:ext cx="732725" cy="93279"/>
          </a:xfrm>
          <a:custGeom>
            <a:avLst/>
            <a:gdLst/>
            <a:ahLst/>
            <a:cxnLst/>
            <a:rect l="l" t="t" r="r" b="b"/>
            <a:pathLst>
              <a:path w="732725" h="93279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20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2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2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20"/>
                </a:cubicBezTo>
                <a:lnTo>
                  <a:pt x="658673" y="2678"/>
                </a:lnTo>
                <a:cubicBezTo>
                  <a:pt x="655191" y="-786"/>
                  <a:pt x="649565" y="-786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6"/>
                  <a:pt x="506511" y="-786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6"/>
                  <a:pt x="363547" y="-786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6"/>
                  <a:pt x="220583" y="-786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8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2" name="Google Shape;572;p8"/>
          <p:cNvSpPr txBox="1">
            <a:spLocks noGrp="1"/>
          </p:cNvSpPr>
          <p:nvPr>
            <p:ph type="title"/>
          </p:nvPr>
        </p:nvSpPr>
        <p:spPr>
          <a:xfrm>
            <a:off x="1329075" y="593375"/>
            <a:ext cx="97854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573" name="Google Shape;573;p8"/>
          <p:cNvSpPr/>
          <p:nvPr/>
        </p:nvSpPr>
        <p:spPr>
          <a:xfrm>
            <a:off x="1446029" y="1603744"/>
            <a:ext cx="9668400" cy="4260000"/>
          </a:xfrm>
          <a:prstGeom prst="roundRect">
            <a:avLst>
              <a:gd name="adj" fmla="val 3855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4" name="Google Shape;574;p8"/>
          <p:cNvSpPr/>
          <p:nvPr/>
        </p:nvSpPr>
        <p:spPr>
          <a:xfrm>
            <a:off x="1329070" y="1472608"/>
            <a:ext cx="9668400" cy="4260000"/>
          </a:xfrm>
          <a:prstGeom prst="roundRect">
            <a:avLst>
              <a:gd name="adj" fmla="val 385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75" name="Google Shape;575;p8"/>
          <p:cNvGrpSpPr/>
          <p:nvPr/>
        </p:nvGrpSpPr>
        <p:grpSpPr>
          <a:xfrm>
            <a:off x="10183531" y="1094288"/>
            <a:ext cx="1031963" cy="1026371"/>
            <a:chOff x="10183531" y="1094288"/>
            <a:chExt cx="1031963" cy="1026371"/>
          </a:xfrm>
        </p:grpSpPr>
        <p:sp>
          <p:nvSpPr>
            <p:cNvPr id="576" name="Google Shape;576;p8"/>
            <p:cNvSpPr/>
            <p:nvPr/>
          </p:nvSpPr>
          <p:spPr>
            <a:xfrm>
              <a:off x="10202109" y="1171323"/>
              <a:ext cx="1004670" cy="949336"/>
            </a:xfrm>
            <a:custGeom>
              <a:avLst/>
              <a:gdLst/>
              <a:ahLst/>
              <a:cxnLst/>
              <a:rect l="l" t="t" r="r" b="b"/>
              <a:pathLst>
                <a:path w="1004670" h="949336" extrusionOk="0">
                  <a:moveTo>
                    <a:pt x="4014" y="812382"/>
                  </a:moveTo>
                  <a:lnTo>
                    <a:pt x="82149" y="632092"/>
                  </a:lnTo>
                  <a:cubicBezTo>
                    <a:pt x="76460" y="615750"/>
                    <a:pt x="71630" y="599114"/>
                    <a:pt x="67682" y="582264"/>
                  </a:cubicBezTo>
                  <a:cubicBezTo>
                    <a:pt x="8291" y="326964"/>
                    <a:pt x="167097" y="71843"/>
                    <a:pt x="422405" y="12452"/>
                  </a:cubicBezTo>
                  <a:cubicBezTo>
                    <a:pt x="677705" y="-46949"/>
                    <a:pt x="932817" y="111866"/>
                    <a:pt x="992217" y="367175"/>
                  </a:cubicBezTo>
                  <a:cubicBezTo>
                    <a:pt x="1051609" y="622474"/>
                    <a:pt x="892795" y="877587"/>
                    <a:pt x="637495" y="936987"/>
                  </a:cubicBezTo>
                  <a:cubicBezTo>
                    <a:pt x="502549" y="968384"/>
                    <a:pt x="360612" y="939237"/>
                    <a:pt x="248955" y="857209"/>
                  </a:cubicBezTo>
                  <a:lnTo>
                    <a:pt x="53395" y="879355"/>
                  </a:lnTo>
                  <a:cubicBezTo>
                    <a:pt x="27026" y="882310"/>
                    <a:pt x="3255" y="863335"/>
                    <a:pt x="299" y="836965"/>
                  </a:cubicBezTo>
                  <a:cubicBezTo>
                    <a:pt x="-647" y="828590"/>
                    <a:pt x="638" y="820106"/>
                    <a:pt x="4014" y="81238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7" name="Google Shape;577;p8"/>
            <p:cNvSpPr/>
            <p:nvPr/>
          </p:nvSpPr>
          <p:spPr>
            <a:xfrm>
              <a:off x="10196976" y="1108231"/>
              <a:ext cx="1004868" cy="949457"/>
            </a:xfrm>
            <a:custGeom>
              <a:avLst/>
              <a:gdLst/>
              <a:ahLst/>
              <a:cxnLst/>
              <a:rect l="l" t="t" r="r" b="b"/>
              <a:pathLst>
                <a:path w="1004868" h="949457" extrusionOk="0">
                  <a:moveTo>
                    <a:pt x="3968" y="812431"/>
                  </a:moveTo>
                  <a:lnTo>
                    <a:pt x="82371" y="632141"/>
                  </a:lnTo>
                  <a:cubicBezTo>
                    <a:pt x="-4559" y="384851"/>
                    <a:pt x="125439" y="113915"/>
                    <a:pt x="372729" y="26985"/>
                  </a:cubicBezTo>
                  <a:cubicBezTo>
                    <a:pt x="620010" y="-59937"/>
                    <a:pt x="890945" y="70053"/>
                    <a:pt x="977876" y="317343"/>
                  </a:cubicBezTo>
                  <a:cubicBezTo>
                    <a:pt x="1064806" y="564632"/>
                    <a:pt x="934808" y="835568"/>
                    <a:pt x="687527" y="922499"/>
                  </a:cubicBezTo>
                  <a:cubicBezTo>
                    <a:pt x="671195" y="928231"/>
                    <a:pt x="654567" y="933080"/>
                    <a:pt x="637708" y="937000"/>
                  </a:cubicBezTo>
                  <a:cubicBezTo>
                    <a:pt x="502727" y="968594"/>
                    <a:pt x="360682" y="939411"/>
                    <a:pt x="249088" y="857169"/>
                  </a:cubicBezTo>
                  <a:lnTo>
                    <a:pt x="53528" y="879404"/>
                  </a:lnTo>
                  <a:cubicBezTo>
                    <a:pt x="27114" y="882386"/>
                    <a:pt x="3281" y="863393"/>
                    <a:pt x="298" y="836979"/>
                  </a:cubicBezTo>
                  <a:cubicBezTo>
                    <a:pt x="-640" y="828612"/>
                    <a:pt x="619" y="820155"/>
                    <a:pt x="3968" y="8124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8" name="Google Shape;578;p8"/>
            <p:cNvSpPr/>
            <p:nvPr/>
          </p:nvSpPr>
          <p:spPr>
            <a:xfrm>
              <a:off x="10183531" y="1094288"/>
              <a:ext cx="1031963" cy="976661"/>
            </a:xfrm>
            <a:custGeom>
              <a:avLst/>
              <a:gdLst/>
              <a:ahLst/>
              <a:cxnLst/>
              <a:rect l="l" t="t" r="r" b="b"/>
              <a:pathLst>
                <a:path w="1031963" h="976661" extrusionOk="0">
                  <a:moveTo>
                    <a:pt x="543461" y="976660"/>
                  </a:moveTo>
                  <a:cubicBezTo>
                    <a:pt x="441350" y="976651"/>
                    <a:pt x="341810" y="944612"/>
                    <a:pt x="258871" y="885042"/>
                  </a:cubicBezTo>
                  <a:lnTo>
                    <a:pt x="68490" y="906651"/>
                  </a:lnTo>
                  <a:cubicBezTo>
                    <a:pt x="34727" y="910500"/>
                    <a:pt x="4241" y="886247"/>
                    <a:pt x="392" y="852484"/>
                  </a:cubicBezTo>
                  <a:cubicBezTo>
                    <a:pt x="-831" y="841768"/>
                    <a:pt x="795" y="830910"/>
                    <a:pt x="5089" y="821016"/>
                  </a:cubicBezTo>
                  <a:lnTo>
                    <a:pt x="81439" y="645369"/>
                  </a:lnTo>
                  <a:cubicBezTo>
                    <a:pt x="76349" y="630546"/>
                    <a:pt x="71973" y="615008"/>
                    <a:pt x="68222" y="599113"/>
                  </a:cubicBezTo>
                  <a:cubicBezTo>
                    <a:pt x="7018" y="336536"/>
                    <a:pt x="170271" y="74056"/>
                    <a:pt x="432848" y="12852"/>
                  </a:cubicBezTo>
                  <a:cubicBezTo>
                    <a:pt x="695426" y="-48352"/>
                    <a:pt x="957905" y="114901"/>
                    <a:pt x="1019109" y="377478"/>
                  </a:cubicBezTo>
                  <a:cubicBezTo>
                    <a:pt x="1080304" y="640056"/>
                    <a:pt x="917061" y="902535"/>
                    <a:pt x="654483" y="963739"/>
                  </a:cubicBezTo>
                  <a:cubicBezTo>
                    <a:pt x="618086" y="972222"/>
                    <a:pt x="580831" y="976500"/>
                    <a:pt x="543461" y="976482"/>
                  </a:cubicBezTo>
                  <a:close/>
                  <a:moveTo>
                    <a:pt x="266194" y="857270"/>
                  </a:moveTo>
                  <a:lnTo>
                    <a:pt x="270480" y="860396"/>
                  </a:lnTo>
                  <a:cubicBezTo>
                    <a:pt x="475765" y="1011290"/>
                    <a:pt x="764497" y="967204"/>
                    <a:pt x="915391" y="761919"/>
                  </a:cubicBezTo>
                  <a:cubicBezTo>
                    <a:pt x="1066285" y="556635"/>
                    <a:pt x="1022199" y="267902"/>
                    <a:pt x="816914" y="117008"/>
                  </a:cubicBezTo>
                  <a:cubicBezTo>
                    <a:pt x="611639" y="-33886"/>
                    <a:pt x="322897" y="10200"/>
                    <a:pt x="172003" y="215485"/>
                  </a:cubicBezTo>
                  <a:cubicBezTo>
                    <a:pt x="92216" y="324025"/>
                    <a:pt x="63865" y="462016"/>
                    <a:pt x="94386" y="593220"/>
                  </a:cubicBezTo>
                  <a:cubicBezTo>
                    <a:pt x="98119" y="609605"/>
                    <a:pt x="102807" y="625768"/>
                    <a:pt x="108406" y="641618"/>
                  </a:cubicBezTo>
                  <a:lnTo>
                    <a:pt x="110192" y="646530"/>
                  </a:lnTo>
                  <a:lnTo>
                    <a:pt x="29825" y="831642"/>
                  </a:lnTo>
                  <a:cubicBezTo>
                    <a:pt x="22217" y="849305"/>
                    <a:pt x="30369" y="869799"/>
                    <a:pt x="48041" y="877398"/>
                  </a:cubicBezTo>
                  <a:cubicBezTo>
                    <a:pt x="53551" y="879773"/>
                    <a:pt x="59579" y="880684"/>
                    <a:pt x="65544" y="8800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79" name="Google Shape;579;p8"/>
            <p:cNvGrpSpPr/>
            <p:nvPr/>
          </p:nvGrpSpPr>
          <p:grpSpPr>
            <a:xfrm>
              <a:off x="10398583" y="1269526"/>
              <a:ext cx="611710" cy="567392"/>
              <a:chOff x="6658808" y="2431441"/>
              <a:chExt cx="611710" cy="567392"/>
            </a:xfrm>
          </p:grpSpPr>
          <p:sp>
            <p:nvSpPr>
              <p:cNvPr id="580" name="Google Shape;580;p8"/>
              <p:cNvSpPr/>
              <p:nvPr/>
            </p:nvSpPr>
            <p:spPr>
              <a:xfrm>
                <a:off x="6663273" y="2436888"/>
                <a:ext cx="602798" cy="557659"/>
              </a:xfrm>
              <a:custGeom>
                <a:avLst/>
                <a:gdLst/>
                <a:ahLst/>
                <a:cxnLst/>
                <a:rect l="l" t="t" r="r" b="b"/>
                <a:pathLst>
                  <a:path w="602798" h="557659" extrusionOk="0">
                    <a:moveTo>
                      <a:pt x="578819" y="304859"/>
                    </a:moveTo>
                    <a:cubicBezTo>
                      <a:pt x="593794" y="295706"/>
                      <a:pt x="602885" y="279373"/>
                      <a:pt x="602751" y="261817"/>
                    </a:cubicBezTo>
                    <a:cubicBezTo>
                      <a:pt x="603867" y="235743"/>
                      <a:pt x="583721" y="213651"/>
                      <a:pt x="557656" y="212347"/>
                    </a:cubicBezTo>
                    <a:lnTo>
                      <a:pt x="416299" y="212347"/>
                    </a:lnTo>
                    <a:cubicBezTo>
                      <a:pt x="413111" y="208373"/>
                      <a:pt x="411236" y="203507"/>
                      <a:pt x="410941" y="198417"/>
                    </a:cubicBezTo>
                    <a:cubicBezTo>
                      <a:pt x="411745" y="184218"/>
                      <a:pt x="434605" y="155822"/>
                      <a:pt x="434694" y="47862"/>
                    </a:cubicBezTo>
                    <a:cubicBezTo>
                      <a:pt x="434819" y="23198"/>
                      <a:pt x="416192" y="2481"/>
                      <a:pt x="391653" y="-1"/>
                    </a:cubicBezTo>
                    <a:lnTo>
                      <a:pt x="387277" y="-1"/>
                    </a:lnTo>
                    <a:cubicBezTo>
                      <a:pt x="361078" y="53"/>
                      <a:pt x="339861" y="21305"/>
                      <a:pt x="339861" y="47505"/>
                    </a:cubicBezTo>
                    <a:cubicBezTo>
                      <a:pt x="339861" y="145285"/>
                      <a:pt x="247349" y="208239"/>
                      <a:pt x="211541" y="229581"/>
                    </a:cubicBezTo>
                    <a:cubicBezTo>
                      <a:pt x="202879" y="234662"/>
                      <a:pt x="193012" y="237350"/>
                      <a:pt x="182966" y="237350"/>
                    </a:cubicBezTo>
                    <a:lnTo>
                      <a:pt x="166000" y="237350"/>
                    </a:lnTo>
                    <a:lnTo>
                      <a:pt x="166000" y="229492"/>
                    </a:lnTo>
                    <a:cubicBezTo>
                      <a:pt x="165955" y="212043"/>
                      <a:pt x="151837" y="197890"/>
                      <a:pt x="134388" y="197791"/>
                    </a:cubicBezTo>
                    <a:lnTo>
                      <a:pt x="-3" y="197791"/>
                    </a:lnTo>
                    <a:lnTo>
                      <a:pt x="-3" y="529708"/>
                    </a:lnTo>
                    <a:lnTo>
                      <a:pt x="134388" y="529708"/>
                    </a:lnTo>
                    <a:cubicBezTo>
                      <a:pt x="151837" y="529610"/>
                      <a:pt x="165955" y="515456"/>
                      <a:pt x="166000" y="498008"/>
                    </a:cubicBezTo>
                    <a:lnTo>
                      <a:pt x="166000" y="490150"/>
                    </a:lnTo>
                    <a:lnTo>
                      <a:pt x="197611" y="490150"/>
                    </a:lnTo>
                    <a:cubicBezTo>
                      <a:pt x="253689" y="490150"/>
                      <a:pt x="257618" y="553461"/>
                      <a:pt x="363524" y="553461"/>
                    </a:cubicBezTo>
                    <a:lnTo>
                      <a:pt x="406744" y="553461"/>
                    </a:lnTo>
                    <a:cubicBezTo>
                      <a:pt x="412307" y="556176"/>
                      <a:pt x="418415" y="557604"/>
                      <a:pt x="424603" y="557658"/>
                    </a:cubicBezTo>
                    <a:lnTo>
                      <a:pt x="491487" y="557658"/>
                    </a:lnTo>
                    <a:cubicBezTo>
                      <a:pt x="517552" y="556354"/>
                      <a:pt x="537698" y="534262"/>
                      <a:pt x="536582" y="508187"/>
                    </a:cubicBezTo>
                    <a:cubicBezTo>
                      <a:pt x="536653" y="495990"/>
                      <a:pt x="532420" y="484167"/>
                      <a:pt x="524616" y="474791"/>
                    </a:cubicBezTo>
                    <a:lnTo>
                      <a:pt x="526045" y="474791"/>
                    </a:lnTo>
                    <a:cubicBezTo>
                      <a:pt x="552128" y="473487"/>
                      <a:pt x="572291" y="451412"/>
                      <a:pt x="571229" y="425320"/>
                    </a:cubicBezTo>
                    <a:cubicBezTo>
                      <a:pt x="571282" y="412631"/>
                      <a:pt x="566675" y="400370"/>
                      <a:pt x="558281" y="390852"/>
                    </a:cubicBezTo>
                    <a:cubicBezTo>
                      <a:pt x="579944" y="384913"/>
                      <a:pt x="594714" y="364902"/>
                      <a:pt x="594000" y="342452"/>
                    </a:cubicBezTo>
                    <a:cubicBezTo>
                      <a:pt x="594267" y="328379"/>
                      <a:pt x="588785" y="314797"/>
                      <a:pt x="578819" y="304859"/>
                    </a:cubicBezTo>
                    <a:close/>
                    <a:moveTo>
                      <a:pt x="150194" y="497829"/>
                    </a:moveTo>
                    <a:cubicBezTo>
                      <a:pt x="150149" y="506535"/>
                      <a:pt x="143095" y="513590"/>
                      <a:pt x="134388" y="513635"/>
                    </a:cubicBezTo>
                    <a:lnTo>
                      <a:pt x="15802" y="513635"/>
                    </a:lnTo>
                    <a:lnTo>
                      <a:pt x="15802" y="212972"/>
                    </a:lnTo>
                    <a:lnTo>
                      <a:pt x="134388" y="212972"/>
                    </a:lnTo>
                    <a:cubicBezTo>
                      <a:pt x="143113" y="213070"/>
                      <a:pt x="150149" y="220143"/>
                      <a:pt x="150194" y="228867"/>
                    </a:cubicBezTo>
                    <a:close/>
                    <a:moveTo>
                      <a:pt x="416388" y="229938"/>
                    </a:moveTo>
                    <a:lnTo>
                      <a:pt x="557566" y="229938"/>
                    </a:lnTo>
                    <a:cubicBezTo>
                      <a:pt x="574997" y="231546"/>
                      <a:pt x="587829" y="246985"/>
                      <a:pt x="586222" y="264416"/>
                    </a:cubicBezTo>
                    <a:cubicBezTo>
                      <a:pt x="584820" y="279623"/>
                      <a:pt x="572774" y="291669"/>
                      <a:pt x="557566" y="293071"/>
                    </a:cubicBezTo>
                    <a:lnTo>
                      <a:pt x="387456" y="293071"/>
                    </a:lnTo>
                    <a:cubicBezTo>
                      <a:pt x="370025" y="291464"/>
                      <a:pt x="357193" y="276025"/>
                      <a:pt x="358800" y="258594"/>
                    </a:cubicBezTo>
                    <a:cubicBezTo>
                      <a:pt x="360202" y="243387"/>
                      <a:pt x="372249" y="231340"/>
                      <a:pt x="387456" y="229938"/>
                    </a:cubicBezTo>
                    <a:lnTo>
                      <a:pt x="416388" y="229938"/>
                    </a:lnTo>
                    <a:close/>
                    <a:moveTo>
                      <a:pt x="261994" y="501847"/>
                    </a:moveTo>
                    <a:cubicBezTo>
                      <a:pt x="244134" y="488274"/>
                      <a:pt x="226275" y="474255"/>
                      <a:pt x="197611" y="474255"/>
                    </a:cubicBezTo>
                    <a:lnTo>
                      <a:pt x="166000" y="474255"/>
                    </a:lnTo>
                    <a:lnTo>
                      <a:pt x="166000" y="252888"/>
                    </a:lnTo>
                    <a:lnTo>
                      <a:pt x="183055" y="252888"/>
                    </a:lnTo>
                    <a:cubicBezTo>
                      <a:pt x="195932" y="252941"/>
                      <a:pt x="208576" y="249521"/>
                      <a:pt x="219667" y="242976"/>
                    </a:cubicBezTo>
                    <a:cubicBezTo>
                      <a:pt x="260565" y="218866"/>
                      <a:pt x="355755" y="151625"/>
                      <a:pt x="355755" y="47237"/>
                    </a:cubicBezTo>
                    <a:cubicBezTo>
                      <a:pt x="355755" y="29780"/>
                      <a:pt x="369909" y="15626"/>
                      <a:pt x="387367" y="15626"/>
                    </a:cubicBezTo>
                    <a:cubicBezTo>
                      <a:pt x="404824" y="15626"/>
                      <a:pt x="418978" y="29780"/>
                      <a:pt x="418978" y="47237"/>
                    </a:cubicBezTo>
                    <a:lnTo>
                      <a:pt x="418978" y="49202"/>
                    </a:lnTo>
                    <a:cubicBezTo>
                      <a:pt x="418978" y="126443"/>
                      <a:pt x="406655" y="160465"/>
                      <a:pt x="400225" y="178771"/>
                    </a:cubicBezTo>
                    <a:cubicBezTo>
                      <a:pt x="397680" y="184754"/>
                      <a:pt x="395993" y="191067"/>
                      <a:pt x="395225" y="197524"/>
                    </a:cubicBezTo>
                    <a:lnTo>
                      <a:pt x="395225" y="199220"/>
                    </a:lnTo>
                    <a:cubicBezTo>
                      <a:pt x="395484" y="203748"/>
                      <a:pt x="396537" y="208195"/>
                      <a:pt x="398350" y="212347"/>
                    </a:cubicBezTo>
                    <a:lnTo>
                      <a:pt x="387545" y="212347"/>
                    </a:lnTo>
                    <a:cubicBezTo>
                      <a:pt x="361649" y="213883"/>
                      <a:pt x="341780" y="235903"/>
                      <a:pt x="342897" y="261817"/>
                    </a:cubicBezTo>
                    <a:cubicBezTo>
                      <a:pt x="342816" y="273899"/>
                      <a:pt x="346995" y="285624"/>
                      <a:pt x="354684" y="294946"/>
                    </a:cubicBezTo>
                    <a:cubicBezTo>
                      <a:pt x="334038" y="301590"/>
                      <a:pt x="320224" y="321039"/>
                      <a:pt x="320751" y="342720"/>
                    </a:cubicBezTo>
                    <a:cubicBezTo>
                      <a:pt x="319644" y="368831"/>
                      <a:pt x="339834" y="390941"/>
                      <a:pt x="365935" y="392191"/>
                    </a:cubicBezTo>
                    <a:lnTo>
                      <a:pt x="370489" y="392191"/>
                    </a:lnTo>
                    <a:cubicBezTo>
                      <a:pt x="362685" y="401567"/>
                      <a:pt x="358452" y="413390"/>
                      <a:pt x="358524" y="425588"/>
                    </a:cubicBezTo>
                    <a:cubicBezTo>
                      <a:pt x="357890" y="447671"/>
                      <a:pt x="372177" y="467414"/>
                      <a:pt x="393349" y="473719"/>
                    </a:cubicBezTo>
                    <a:cubicBezTo>
                      <a:pt x="384839" y="483283"/>
                      <a:pt x="380160" y="495650"/>
                      <a:pt x="380223" y="508455"/>
                    </a:cubicBezTo>
                    <a:cubicBezTo>
                      <a:pt x="380214" y="518921"/>
                      <a:pt x="383321" y="529146"/>
                      <a:pt x="389152" y="537834"/>
                    </a:cubicBezTo>
                    <a:lnTo>
                      <a:pt x="364060" y="537834"/>
                    </a:lnTo>
                    <a:cubicBezTo>
                      <a:pt x="308071" y="537387"/>
                      <a:pt x="284497" y="519260"/>
                      <a:pt x="261994" y="501669"/>
                    </a:cubicBezTo>
                    <a:close/>
                    <a:moveTo>
                      <a:pt x="491755" y="539799"/>
                    </a:moveTo>
                    <a:lnTo>
                      <a:pt x="424871" y="539799"/>
                    </a:lnTo>
                    <a:cubicBezTo>
                      <a:pt x="421817" y="539816"/>
                      <a:pt x="418790" y="539272"/>
                      <a:pt x="415942" y="538191"/>
                    </a:cubicBezTo>
                    <a:lnTo>
                      <a:pt x="415942" y="537566"/>
                    </a:lnTo>
                    <a:lnTo>
                      <a:pt x="413977" y="537566"/>
                    </a:lnTo>
                    <a:cubicBezTo>
                      <a:pt x="402556" y="532289"/>
                      <a:pt x="395341" y="520760"/>
                      <a:pt x="395582" y="508187"/>
                    </a:cubicBezTo>
                    <a:cubicBezTo>
                      <a:pt x="394876" y="491534"/>
                      <a:pt x="407771" y="477434"/>
                      <a:pt x="424425" y="476666"/>
                    </a:cubicBezTo>
                    <a:lnTo>
                      <a:pt x="491308" y="476666"/>
                    </a:lnTo>
                    <a:cubicBezTo>
                      <a:pt x="508739" y="478273"/>
                      <a:pt x="521571" y="493712"/>
                      <a:pt x="519963" y="511143"/>
                    </a:cubicBezTo>
                    <a:cubicBezTo>
                      <a:pt x="518562" y="526350"/>
                      <a:pt x="506515" y="538397"/>
                      <a:pt x="491308" y="539799"/>
                    </a:cubicBezTo>
                    <a:close/>
                    <a:moveTo>
                      <a:pt x="526312" y="456931"/>
                    </a:moveTo>
                    <a:lnTo>
                      <a:pt x="403083" y="456931"/>
                    </a:lnTo>
                    <a:cubicBezTo>
                      <a:pt x="385652" y="455324"/>
                      <a:pt x="372820" y="439884"/>
                      <a:pt x="374427" y="422454"/>
                    </a:cubicBezTo>
                    <a:cubicBezTo>
                      <a:pt x="375829" y="407246"/>
                      <a:pt x="387875" y="395200"/>
                      <a:pt x="403083" y="393798"/>
                    </a:cubicBezTo>
                    <a:lnTo>
                      <a:pt x="526312" y="393798"/>
                    </a:lnTo>
                    <a:cubicBezTo>
                      <a:pt x="543743" y="395405"/>
                      <a:pt x="556575" y="410845"/>
                      <a:pt x="554968" y="428276"/>
                    </a:cubicBezTo>
                    <a:cubicBezTo>
                      <a:pt x="553566" y="443483"/>
                      <a:pt x="541520" y="455529"/>
                      <a:pt x="526312" y="456931"/>
                    </a:cubicBezTo>
                    <a:close/>
                    <a:moveTo>
                      <a:pt x="549351" y="374064"/>
                    </a:moveTo>
                    <a:lnTo>
                      <a:pt x="365399" y="374064"/>
                    </a:lnTo>
                    <a:cubicBezTo>
                      <a:pt x="347969" y="372456"/>
                      <a:pt x="335137" y="357017"/>
                      <a:pt x="336744" y="339586"/>
                    </a:cubicBezTo>
                    <a:cubicBezTo>
                      <a:pt x="338146" y="324379"/>
                      <a:pt x="350192" y="312333"/>
                      <a:pt x="365399" y="310931"/>
                    </a:cubicBezTo>
                    <a:lnTo>
                      <a:pt x="549172" y="310931"/>
                    </a:lnTo>
                    <a:cubicBezTo>
                      <a:pt x="566603" y="312538"/>
                      <a:pt x="579435" y="327977"/>
                      <a:pt x="577828" y="345408"/>
                    </a:cubicBezTo>
                    <a:cubicBezTo>
                      <a:pt x="576426" y="360615"/>
                      <a:pt x="564380" y="372662"/>
                      <a:pt x="549172" y="37406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1" name="Google Shape;581;p8"/>
              <p:cNvSpPr/>
              <p:nvPr/>
            </p:nvSpPr>
            <p:spPr>
              <a:xfrm>
                <a:off x="6658808" y="2431441"/>
                <a:ext cx="611710" cy="567392"/>
              </a:xfrm>
              <a:custGeom>
                <a:avLst/>
                <a:gdLst/>
                <a:ahLst/>
                <a:cxnLst/>
                <a:rect l="l" t="t" r="r" b="b"/>
                <a:pathLst>
                  <a:path w="611710" h="567392" extrusionOk="0">
                    <a:moveTo>
                      <a:pt x="496219" y="567391"/>
                    </a:moveTo>
                    <a:lnTo>
                      <a:pt x="429336" y="567391"/>
                    </a:lnTo>
                    <a:cubicBezTo>
                      <a:pt x="422737" y="567382"/>
                      <a:pt x="416218" y="565954"/>
                      <a:pt x="410227" y="563194"/>
                    </a:cubicBezTo>
                    <a:lnTo>
                      <a:pt x="367989" y="563194"/>
                    </a:lnTo>
                    <a:cubicBezTo>
                      <a:pt x="305481" y="563194"/>
                      <a:pt x="276817" y="540959"/>
                      <a:pt x="253957" y="523189"/>
                    </a:cubicBezTo>
                    <a:cubicBezTo>
                      <a:pt x="237348" y="510152"/>
                      <a:pt x="224221" y="499883"/>
                      <a:pt x="202076" y="499883"/>
                    </a:cubicBezTo>
                    <a:lnTo>
                      <a:pt x="175286" y="499883"/>
                    </a:lnTo>
                    <a:lnTo>
                      <a:pt x="175286" y="503276"/>
                    </a:lnTo>
                    <a:cubicBezTo>
                      <a:pt x="175188" y="523037"/>
                      <a:pt x="159329" y="539102"/>
                      <a:pt x="139568" y="539441"/>
                    </a:cubicBezTo>
                    <a:lnTo>
                      <a:pt x="-3" y="539441"/>
                    </a:lnTo>
                    <a:lnTo>
                      <a:pt x="-3" y="198149"/>
                    </a:lnTo>
                    <a:lnTo>
                      <a:pt x="138853" y="198149"/>
                    </a:lnTo>
                    <a:cubicBezTo>
                      <a:pt x="158588" y="198533"/>
                      <a:pt x="174429" y="214570"/>
                      <a:pt x="174572" y="234314"/>
                    </a:cubicBezTo>
                    <a:lnTo>
                      <a:pt x="174572" y="237707"/>
                    </a:lnTo>
                    <a:lnTo>
                      <a:pt x="187520" y="237707"/>
                    </a:lnTo>
                    <a:cubicBezTo>
                      <a:pt x="196780" y="237698"/>
                      <a:pt x="205871" y="235234"/>
                      <a:pt x="213863" y="230564"/>
                    </a:cubicBezTo>
                    <a:cubicBezTo>
                      <a:pt x="251814" y="208239"/>
                      <a:pt x="339950" y="146178"/>
                      <a:pt x="339950" y="51970"/>
                    </a:cubicBezTo>
                    <a:cubicBezTo>
                      <a:pt x="339950" y="23305"/>
                      <a:pt x="363167" y="52"/>
                      <a:pt x="391831" y="-1"/>
                    </a:cubicBezTo>
                    <a:lnTo>
                      <a:pt x="396564" y="-1"/>
                    </a:lnTo>
                    <a:cubicBezTo>
                      <a:pt x="423442" y="2633"/>
                      <a:pt x="443891" y="25314"/>
                      <a:pt x="443713" y="52327"/>
                    </a:cubicBezTo>
                    <a:cubicBezTo>
                      <a:pt x="443713" y="134033"/>
                      <a:pt x="430765" y="170467"/>
                      <a:pt x="423800" y="190023"/>
                    </a:cubicBezTo>
                    <a:cubicBezTo>
                      <a:pt x="421996" y="194229"/>
                      <a:pt x="420710" y="198640"/>
                      <a:pt x="419960" y="203149"/>
                    </a:cubicBezTo>
                    <a:cubicBezTo>
                      <a:pt x="420290" y="206346"/>
                      <a:pt x="421389" y="209409"/>
                      <a:pt x="423175" y="212079"/>
                    </a:cubicBezTo>
                    <a:lnTo>
                      <a:pt x="562120" y="212079"/>
                    </a:lnTo>
                    <a:cubicBezTo>
                      <a:pt x="590508" y="213383"/>
                      <a:pt x="612591" y="237252"/>
                      <a:pt x="611680" y="265657"/>
                    </a:cubicBezTo>
                    <a:cubicBezTo>
                      <a:pt x="611966" y="283088"/>
                      <a:pt x="604019" y="299626"/>
                      <a:pt x="590249" y="310306"/>
                    </a:cubicBezTo>
                    <a:cubicBezTo>
                      <a:pt x="598884" y="320548"/>
                      <a:pt x="603599" y="333523"/>
                      <a:pt x="603554" y="346917"/>
                    </a:cubicBezTo>
                    <a:cubicBezTo>
                      <a:pt x="604090" y="368982"/>
                      <a:pt x="591044" y="389110"/>
                      <a:pt x="570693" y="397638"/>
                    </a:cubicBezTo>
                    <a:cubicBezTo>
                      <a:pt x="577131" y="407121"/>
                      <a:pt x="580551" y="418328"/>
                      <a:pt x="580516" y="429785"/>
                    </a:cubicBezTo>
                    <a:cubicBezTo>
                      <a:pt x="581382" y="455734"/>
                      <a:pt x="563237" y="478460"/>
                      <a:pt x="537742" y="483363"/>
                    </a:cubicBezTo>
                    <a:cubicBezTo>
                      <a:pt x="543074" y="492266"/>
                      <a:pt x="545886" y="502455"/>
                      <a:pt x="545869" y="512831"/>
                    </a:cubicBezTo>
                    <a:cubicBezTo>
                      <a:pt x="547324" y="541495"/>
                      <a:pt x="525268" y="565918"/>
                      <a:pt x="496603" y="567373"/>
                    </a:cubicBezTo>
                    <a:cubicBezTo>
                      <a:pt x="496478" y="567382"/>
                      <a:pt x="496344" y="567382"/>
                      <a:pt x="496219" y="567391"/>
                    </a:cubicBezTo>
                    <a:close/>
                    <a:moveTo>
                      <a:pt x="165821" y="490953"/>
                    </a:moveTo>
                    <a:lnTo>
                      <a:pt x="201540" y="490953"/>
                    </a:lnTo>
                    <a:cubicBezTo>
                      <a:pt x="226721" y="490953"/>
                      <a:pt x="242348" y="503187"/>
                      <a:pt x="258958" y="516135"/>
                    </a:cubicBezTo>
                    <a:cubicBezTo>
                      <a:pt x="281818" y="533994"/>
                      <a:pt x="307714" y="554265"/>
                      <a:pt x="367453" y="554265"/>
                    </a:cubicBezTo>
                    <a:lnTo>
                      <a:pt x="412638" y="554711"/>
                    </a:lnTo>
                    <a:cubicBezTo>
                      <a:pt x="417674" y="557167"/>
                      <a:pt x="423201" y="558453"/>
                      <a:pt x="428800" y="558461"/>
                    </a:cubicBezTo>
                    <a:lnTo>
                      <a:pt x="495684" y="558461"/>
                    </a:lnTo>
                    <a:cubicBezTo>
                      <a:pt x="519142" y="557167"/>
                      <a:pt x="537225" y="537289"/>
                      <a:pt x="536314" y="513813"/>
                    </a:cubicBezTo>
                    <a:cubicBezTo>
                      <a:pt x="536394" y="502669"/>
                      <a:pt x="532536" y="491855"/>
                      <a:pt x="525419" y="483274"/>
                    </a:cubicBezTo>
                    <a:lnTo>
                      <a:pt x="519258" y="475951"/>
                    </a:lnTo>
                    <a:lnTo>
                      <a:pt x="530242" y="475951"/>
                    </a:lnTo>
                    <a:cubicBezTo>
                      <a:pt x="553718" y="474656"/>
                      <a:pt x="571827" y="454797"/>
                      <a:pt x="570961" y="431303"/>
                    </a:cubicBezTo>
                    <a:cubicBezTo>
                      <a:pt x="571032" y="419703"/>
                      <a:pt x="566835" y="408487"/>
                      <a:pt x="559174" y="399781"/>
                    </a:cubicBezTo>
                    <a:lnTo>
                      <a:pt x="554173" y="394155"/>
                    </a:lnTo>
                    <a:lnTo>
                      <a:pt x="561495" y="392459"/>
                    </a:lnTo>
                    <a:cubicBezTo>
                      <a:pt x="581105" y="386922"/>
                      <a:pt x="594482" y="368804"/>
                      <a:pt x="594000" y="348435"/>
                    </a:cubicBezTo>
                    <a:cubicBezTo>
                      <a:pt x="594089" y="335576"/>
                      <a:pt x="588892" y="323245"/>
                      <a:pt x="579623" y="314324"/>
                    </a:cubicBezTo>
                    <a:lnTo>
                      <a:pt x="575336" y="310216"/>
                    </a:lnTo>
                    <a:lnTo>
                      <a:pt x="580426" y="307180"/>
                    </a:lnTo>
                    <a:cubicBezTo>
                      <a:pt x="594160" y="298724"/>
                      <a:pt x="602402" y="283650"/>
                      <a:pt x="602125" y="267532"/>
                    </a:cubicBezTo>
                    <a:cubicBezTo>
                      <a:pt x="603036" y="244056"/>
                      <a:pt x="584954" y="224179"/>
                      <a:pt x="561495" y="222884"/>
                    </a:cubicBezTo>
                    <a:lnTo>
                      <a:pt x="418620" y="222884"/>
                    </a:lnTo>
                    <a:lnTo>
                      <a:pt x="417281" y="221187"/>
                    </a:lnTo>
                    <a:cubicBezTo>
                      <a:pt x="413504" y="216472"/>
                      <a:pt x="411289" y="210695"/>
                      <a:pt x="410941" y="204667"/>
                    </a:cubicBezTo>
                    <a:cubicBezTo>
                      <a:pt x="411646" y="199167"/>
                      <a:pt x="413084" y="193791"/>
                      <a:pt x="415227" y="188683"/>
                    </a:cubicBezTo>
                    <a:cubicBezTo>
                      <a:pt x="422014" y="169574"/>
                      <a:pt x="434694" y="134123"/>
                      <a:pt x="434694" y="53934"/>
                    </a:cubicBezTo>
                    <a:cubicBezTo>
                      <a:pt x="434890" y="31547"/>
                      <a:pt x="417960" y="12706"/>
                      <a:pt x="395671" y="10536"/>
                    </a:cubicBezTo>
                    <a:lnTo>
                      <a:pt x="391742" y="10536"/>
                    </a:lnTo>
                    <a:cubicBezTo>
                      <a:pt x="368007" y="10590"/>
                      <a:pt x="348790" y="29842"/>
                      <a:pt x="348790" y="53577"/>
                    </a:cubicBezTo>
                    <a:cubicBezTo>
                      <a:pt x="348790" y="151804"/>
                      <a:pt x="257529" y="216365"/>
                      <a:pt x="218327" y="239493"/>
                    </a:cubicBezTo>
                    <a:cubicBezTo>
                      <a:pt x="208951" y="244967"/>
                      <a:pt x="198289" y="247869"/>
                      <a:pt x="187431" y="247887"/>
                    </a:cubicBezTo>
                    <a:lnTo>
                      <a:pt x="166000" y="247887"/>
                    </a:lnTo>
                    <a:lnTo>
                      <a:pt x="166000" y="235564"/>
                    </a:lnTo>
                    <a:cubicBezTo>
                      <a:pt x="165910" y="220732"/>
                      <a:pt x="154034" y="208668"/>
                      <a:pt x="139210" y="208328"/>
                    </a:cubicBezTo>
                    <a:lnTo>
                      <a:pt x="8926" y="208328"/>
                    </a:lnTo>
                    <a:lnTo>
                      <a:pt x="8926" y="531762"/>
                    </a:lnTo>
                    <a:lnTo>
                      <a:pt x="138853" y="531762"/>
                    </a:lnTo>
                    <a:cubicBezTo>
                      <a:pt x="153677" y="531422"/>
                      <a:pt x="165553" y="519358"/>
                      <a:pt x="165642" y="504526"/>
                    </a:cubicBezTo>
                    <a:close/>
                    <a:moveTo>
                      <a:pt x="496219" y="549532"/>
                    </a:moveTo>
                    <a:lnTo>
                      <a:pt x="429336" y="549532"/>
                    </a:lnTo>
                    <a:cubicBezTo>
                      <a:pt x="425961" y="549460"/>
                      <a:pt x="422612" y="548862"/>
                      <a:pt x="419424" y="547746"/>
                    </a:cubicBezTo>
                    <a:lnTo>
                      <a:pt x="416388" y="546585"/>
                    </a:lnTo>
                    <a:cubicBezTo>
                      <a:pt x="403654" y="540531"/>
                      <a:pt x="395680" y="527547"/>
                      <a:pt x="396028" y="513456"/>
                    </a:cubicBezTo>
                    <a:cubicBezTo>
                      <a:pt x="395475" y="494436"/>
                      <a:pt x="410325" y="478514"/>
                      <a:pt x="429336" y="477737"/>
                    </a:cubicBezTo>
                    <a:lnTo>
                      <a:pt x="496219" y="477737"/>
                    </a:lnTo>
                    <a:cubicBezTo>
                      <a:pt x="516115" y="477737"/>
                      <a:pt x="532251" y="493873"/>
                      <a:pt x="532251" y="513769"/>
                    </a:cubicBezTo>
                    <a:cubicBezTo>
                      <a:pt x="532251" y="533664"/>
                      <a:pt x="516115" y="549800"/>
                      <a:pt x="496219" y="549800"/>
                    </a:cubicBezTo>
                    <a:close/>
                    <a:moveTo>
                      <a:pt x="425318" y="540156"/>
                    </a:moveTo>
                    <a:cubicBezTo>
                      <a:pt x="426639" y="540424"/>
                      <a:pt x="427988" y="540575"/>
                      <a:pt x="429336" y="540602"/>
                    </a:cubicBezTo>
                    <a:lnTo>
                      <a:pt x="496219" y="540602"/>
                    </a:lnTo>
                    <a:cubicBezTo>
                      <a:pt x="511186" y="539111"/>
                      <a:pt x="522116" y="525770"/>
                      <a:pt x="520624" y="510804"/>
                    </a:cubicBezTo>
                    <a:cubicBezTo>
                      <a:pt x="519338" y="497891"/>
                      <a:pt x="509132" y="487685"/>
                      <a:pt x="496219" y="486399"/>
                    </a:cubicBezTo>
                    <a:lnTo>
                      <a:pt x="429336" y="486399"/>
                    </a:lnTo>
                    <a:cubicBezTo>
                      <a:pt x="415254" y="487167"/>
                      <a:pt x="404404" y="499097"/>
                      <a:pt x="404958" y="513188"/>
                    </a:cubicBezTo>
                    <a:cubicBezTo>
                      <a:pt x="404806" y="523645"/>
                      <a:pt x="410575" y="533298"/>
                      <a:pt x="419871" y="538102"/>
                    </a:cubicBezTo>
                    <a:lnTo>
                      <a:pt x="425318" y="538102"/>
                    </a:lnTo>
                    <a:close/>
                    <a:moveTo>
                      <a:pt x="401475" y="547299"/>
                    </a:moveTo>
                    <a:lnTo>
                      <a:pt x="367989" y="547299"/>
                    </a:lnTo>
                    <a:cubicBezTo>
                      <a:pt x="310660" y="547299"/>
                      <a:pt x="286818" y="528636"/>
                      <a:pt x="263780" y="510598"/>
                    </a:cubicBezTo>
                    <a:lnTo>
                      <a:pt x="263780" y="510598"/>
                    </a:lnTo>
                    <a:cubicBezTo>
                      <a:pt x="246992" y="497472"/>
                      <a:pt x="229668" y="483809"/>
                      <a:pt x="202165" y="483809"/>
                    </a:cubicBezTo>
                    <a:lnTo>
                      <a:pt x="166446" y="483809"/>
                    </a:lnTo>
                    <a:lnTo>
                      <a:pt x="166446" y="253513"/>
                    </a:lnTo>
                    <a:lnTo>
                      <a:pt x="187520" y="253513"/>
                    </a:lnTo>
                    <a:cubicBezTo>
                      <a:pt x="199423" y="253575"/>
                      <a:pt x="211121" y="250495"/>
                      <a:pt x="221453" y="244583"/>
                    </a:cubicBezTo>
                    <a:cubicBezTo>
                      <a:pt x="261726" y="220830"/>
                      <a:pt x="355398" y="154661"/>
                      <a:pt x="355398" y="52684"/>
                    </a:cubicBezTo>
                    <a:cubicBezTo>
                      <a:pt x="355398" y="32762"/>
                      <a:pt x="371552" y="16608"/>
                      <a:pt x="391474" y="16608"/>
                    </a:cubicBezTo>
                    <a:cubicBezTo>
                      <a:pt x="411396" y="16608"/>
                      <a:pt x="427550" y="32762"/>
                      <a:pt x="427550" y="52684"/>
                    </a:cubicBezTo>
                    <a:lnTo>
                      <a:pt x="427550" y="54649"/>
                    </a:lnTo>
                    <a:cubicBezTo>
                      <a:pt x="427550" y="132069"/>
                      <a:pt x="415227" y="166716"/>
                      <a:pt x="408709" y="185290"/>
                    </a:cubicBezTo>
                    <a:cubicBezTo>
                      <a:pt x="406253" y="190987"/>
                      <a:pt x="404601" y="196997"/>
                      <a:pt x="403797" y="203149"/>
                    </a:cubicBezTo>
                    <a:lnTo>
                      <a:pt x="403797" y="204310"/>
                    </a:lnTo>
                    <a:cubicBezTo>
                      <a:pt x="404074" y="208221"/>
                      <a:pt x="405003" y="212052"/>
                      <a:pt x="406565" y="215651"/>
                    </a:cubicBezTo>
                    <a:lnTo>
                      <a:pt x="409334" y="221902"/>
                    </a:lnTo>
                    <a:lnTo>
                      <a:pt x="391474" y="221902"/>
                    </a:lnTo>
                    <a:cubicBezTo>
                      <a:pt x="368016" y="223196"/>
                      <a:pt x="349933" y="243074"/>
                      <a:pt x="350844" y="266550"/>
                    </a:cubicBezTo>
                    <a:cubicBezTo>
                      <a:pt x="350799" y="277578"/>
                      <a:pt x="354586" y="288276"/>
                      <a:pt x="361560" y="296822"/>
                    </a:cubicBezTo>
                    <a:lnTo>
                      <a:pt x="365935" y="302090"/>
                    </a:lnTo>
                    <a:lnTo>
                      <a:pt x="359327" y="303965"/>
                    </a:lnTo>
                    <a:cubicBezTo>
                      <a:pt x="340655" y="310136"/>
                      <a:pt x="328216" y="327790"/>
                      <a:pt x="328698" y="347453"/>
                    </a:cubicBezTo>
                    <a:cubicBezTo>
                      <a:pt x="327788" y="370965"/>
                      <a:pt x="345924" y="390851"/>
                      <a:pt x="369418" y="392102"/>
                    </a:cubicBezTo>
                    <a:lnTo>
                      <a:pt x="383973" y="392102"/>
                    </a:lnTo>
                    <a:lnTo>
                      <a:pt x="377722" y="399424"/>
                    </a:lnTo>
                    <a:cubicBezTo>
                      <a:pt x="370606" y="408005"/>
                      <a:pt x="366748" y="418819"/>
                      <a:pt x="366828" y="429963"/>
                    </a:cubicBezTo>
                    <a:cubicBezTo>
                      <a:pt x="366096" y="450037"/>
                      <a:pt x="379071" y="468057"/>
                      <a:pt x="398350" y="473719"/>
                    </a:cubicBezTo>
                    <a:lnTo>
                      <a:pt x="405494" y="475594"/>
                    </a:lnTo>
                    <a:lnTo>
                      <a:pt x="400493" y="481041"/>
                    </a:lnTo>
                    <a:cubicBezTo>
                      <a:pt x="386054" y="497472"/>
                      <a:pt x="384518" y="521573"/>
                      <a:pt x="396743" y="539709"/>
                    </a:cubicBezTo>
                    <a:close/>
                    <a:moveTo>
                      <a:pt x="174929" y="475058"/>
                    </a:moveTo>
                    <a:lnTo>
                      <a:pt x="201718" y="475058"/>
                    </a:lnTo>
                    <a:cubicBezTo>
                      <a:pt x="232258" y="475058"/>
                      <a:pt x="250832" y="489524"/>
                      <a:pt x="268870" y="503544"/>
                    </a:cubicBezTo>
                    <a:lnTo>
                      <a:pt x="268870" y="503544"/>
                    </a:lnTo>
                    <a:cubicBezTo>
                      <a:pt x="290747" y="520689"/>
                      <a:pt x="313518" y="538370"/>
                      <a:pt x="367632" y="538370"/>
                    </a:cubicBezTo>
                    <a:lnTo>
                      <a:pt x="385045" y="538370"/>
                    </a:lnTo>
                    <a:cubicBezTo>
                      <a:pt x="376062" y="519796"/>
                      <a:pt x="377767" y="497829"/>
                      <a:pt x="389510" y="480863"/>
                    </a:cubicBezTo>
                    <a:cubicBezTo>
                      <a:pt x="369695" y="472093"/>
                      <a:pt x="357113" y="452252"/>
                      <a:pt x="357631" y="430588"/>
                    </a:cubicBezTo>
                    <a:cubicBezTo>
                      <a:pt x="357720" y="420203"/>
                      <a:pt x="360649" y="410041"/>
                      <a:pt x="366114" y="401210"/>
                    </a:cubicBezTo>
                    <a:cubicBezTo>
                      <a:pt x="339360" y="397772"/>
                      <a:pt x="319572" y="374590"/>
                      <a:pt x="320394" y="347632"/>
                    </a:cubicBezTo>
                    <a:cubicBezTo>
                      <a:pt x="319912" y="326245"/>
                      <a:pt x="332199" y="306626"/>
                      <a:pt x="351648" y="297715"/>
                    </a:cubicBezTo>
                    <a:cubicBezTo>
                      <a:pt x="345754" y="288454"/>
                      <a:pt x="342656" y="277703"/>
                      <a:pt x="342718" y="266729"/>
                    </a:cubicBezTo>
                    <a:cubicBezTo>
                      <a:pt x="341807" y="238323"/>
                      <a:pt x="363890" y="214454"/>
                      <a:pt x="392278" y="213151"/>
                    </a:cubicBezTo>
                    <a:lnTo>
                      <a:pt x="396832" y="213151"/>
                    </a:lnTo>
                    <a:cubicBezTo>
                      <a:pt x="396118" y="210400"/>
                      <a:pt x="395671" y="207587"/>
                      <a:pt x="395492" y="204757"/>
                    </a:cubicBezTo>
                    <a:lnTo>
                      <a:pt x="395492" y="202792"/>
                    </a:lnTo>
                    <a:cubicBezTo>
                      <a:pt x="396332" y="195738"/>
                      <a:pt x="398136" y="188826"/>
                      <a:pt x="400850" y="182254"/>
                    </a:cubicBezTo>
                    <a:cubicBezTo>
                      <a:pt x="407280" y="164394"/>
                      <a:pt x="418710" y="130372"/>
                      <a:pt x="419245" y="54470"/>
                    </a:cubicBezTo>
                    <a:lnTo>
                      <a:pt x="419245" y="52506"/>
                    </a:lnTo>
                    <a:cubicBezTo>
                      <a:pt x="419245" y="37512"/>
                      <a:pt x="407092" y="25359"/>
                      <a:pt x="392099" y="25359"/>
                    </a:cubicBezTo>
                    <a:cubicBezTo>
                      <a:pt x="377106" y="25359"/>
                      <a:pt x="364953" y="37512"/>
                      <a:pt x="364953" y="52506"/>
                    </a:cubicBezTo>
                    <a:cubicBezTo>
                      <a:pt x="364953" y="159037"/>
                      <a:pt x="268244" y="227527"/>
                      <a:pt x="226721" y="252084"/>
                    </a:cubicBezTo>
                    <a:cubicBezTo>
                      <a:pt x="214925" y="259022"/>
                      <a:pt x="201477" y="262665"/>
                      <a:pt x="187788" y="262621"/>
                    </a:cubicBezTo>
                    <a:lnTo>
                      <a:pt x="175286" y="262621"/>
                    </a:lnTo>
                    <a:close/>
                    <a:moveTo>
                      <a:pt x="139210" y="523547"/>
                    </a:moveTo>
                    <a:lnTo>
                      <a:pt x="15802" y="523547"/>
                    </a:lnTo>
                    <a:lnTo>
                      <a:pt x="15802" y="213686"/>
                    </a:lnTo>
                    <a:lnTo>
                      <a:pt x="138853" y="213686"/>
                    </a:lnTo>
                    <a:cubicBezTo>
                      <a:pt x="150006" y="213784"/>
                      <a:pt x="159026" y="222803"/>
                      <a:pt x="159124" y="233957"/>
                    </a:cubicBezTo>
                    <a:lnTo>
                      <a:pt x="159124" y="503008"/>
                    </a:lnTo>
                    <a:cubicBezTo>
                      <a:pt x="159177" y="514269"/>
                      <a:pt x="150114" y="523448"/>
                      <a:pt x="138853" y="523547"/>
                    </a:cubicBezTo>
                    <a:close/>
                    <a:moveTo>
                      <a:pt x="25089" y="514617"/>
                    </a:moveTo>
                    <a:lnTo>
                      <a:pt x="139210" y="514617"/>
                    </a:lnTo>
                    <a:cubicBezTo>
                      <a:pt x="145470" y="514617"/>
                      <a:pt x="150551" y="509536"/>
                      <a:pt x="150551" y="503276"/>
                    </a:cubicBezTo>
                    <a:lnTo>
                      <a:pt x="150551" y="234314"/>
                    </a:lnTo>
                    <a:cubicBezTo>
                      <a:pt x="150507" y="228054"/>
                      <a:pt x="145470" y="222982"/>
                      <a:pt x="139210" y="222884"/>
                    </a:cubicBezTo>
                    <a:lnTo>
                      <a:pt x="24732" y="222884"/>
                    </a:lnTo>
                    <a:close/>
                    <a:moveTo>
                      <a:pt x="531134" y="466664"/>
                    </a:moveTo>
                    <a:lnTo>
                      <a:pt x="407905" y="466664"/>
                    </a:lnTo>
                    <a:cubicBezTo>
                      <a:pt x="388009" y="466664"/>
                      <a:pt x="371874" y="450528"/>
                      <a:pt x="371874" y="430633"/>
                    </a:cubicBezTo>
                    <a:cubicBezTo>
                      <a:pt x="371874" y="410738"/>
                      <a:pt x="388009" y="394602"/>
                      <a:pt x="407905" y="394602"/>
                    </a:cubicBezTo>
                    <a:lnTo>
                      <a:pt x="531134" y="394602"/>
                    </a:lnTo>
                    <a:cubicBezTo>
                      <a:pt x="551030" y="394602"/>
                      <a:pt x="567166" y="410738"/>
                      <a:pt x="567166" y="430633"/>
                    </a:cubicBezTo>
                    <a:cubicBezTo>
                      <a:pt x="567166" y="450528"/>
                      <a:pt x="551030" y="466664"/>
                      <a:pt x="531134" y="466664"/>
                    </a:cubicBezTo>
                    <a:close/>
                    <a:moveTo>
                      <a:pt x="407905" y="403532"/>
                    </a:moveTo>
                    <a:cubicBezTo>
                      <a:pt x="392939" y="405023"/>
                      <a:pt x="382009" y="418364"/>
                      <a:pt x="383500" y="433330"/>
                    </a:cubicBezTo>
                    <a:cubicBezTo>
                      <a:pt x="384786" y="446242"/>
                      <a:pt x="394992" y="456449"/>
                      <a:pt x="407905" y="457735"/>
                    </a:cubicBezTo>
                    <a:lnTo>
                      <a:pt x="531134" y="457735"/>
                    </a:lnTo>
                    <a:cubicBezTo>
                      <a:pt x="546101" y="456243"/>
                      <a:pt x="557031" y="442902"/>
                      <a:pt x="555539" y="427936"/>
                    </a:cubicBezTo>
                    <a:cubicBezTo>
                      <a:pt x="554253" y="415024"/>
                      <a:pt x="544047" y="404817"/>
                      <a:pt x="531134" y="403532"/>
                    </a:cubicBezTo>
                    <a:close/>
                    <a:moveTo>
                      <a:pt x="553637" y="383797"/>
                    </a:moveTo>
                    <a:lnTo>
                      <a:pt x="369686" y="383797"/>
                    </a:lnTo>
                    <a:cubicBezTo>
                      <a:pt x="349790" y="383797"/>
                      <a:pt x="333654" y="367661"/>
                      <a:pt x="333654" y="347766"/>
                    </a:cubicBezTo>
                    <a:cubicBezTo>
                      <a:pt x="333654" y="327870"/>
                      <a:pt x="349790" y="311734"/>
                      <a:pt x="369686" y="311734"/>
                    </a:cubicBezTo>
                    <a:lnTo>
                      <a:pt x="553637" y="311734"/>
                    </a:lnTo>
                    <a:cubicBezTo>
                      <a:pt x="573533" y="311734"/>
                      <a:pt x="589669" y="327870"/>
                      <a:pt x="589669" y="347766"/>
                    </a:cubicBezTo>
                    <a:cubicBezTo>
                      <a:pt x="589669" y="367661"/>
                      <a:pt x="573533" y="383797"/>
                      <a:pt x="553637" y="383797"/>
                    </a:cubicBezTo>
                    <a:close/>
                    <a:moveTo>
                      <a:pt x="369864" y="320843"/>
                    </a:moveTo>
                    <a:cubicBezTo>
                      <a:pt x="354898" y="322334"/>
                      <a:pt x="343968" y="335675"/>
                      <a:pt x="345459" y="350641"/>
                    </a:cubicBezTo>
                    <a:cubicBezTo>
                      <a:pt x="346745" y="363553"/>
                      <a:pt x="356952" y="373760"/>
                      <a:pt x="369864" y="375046"/>
                    </a:cubicBezTo>
                    <a:lnTo>
                      <a:pt x="553637" y="375046"/>
                    </a:lnTo>
                    <a:cubicBezTo>
                      <a:pt x="568603" y="373555"/>
                      <a:pt x="579533" y="360213"/>
                      <a:pt x="578042" y="345247"/>
                    </a:cubicBezTo>
                    <a:cubicBezTo>
                      <a:pt x="576756" y="332335"/>
                      <a:pt x="566550" y="322129"/>
                      <a:pt x="553637" y="320843"/>
                    </a:cubicBezTo>
                    <a:close/>
                    <a:moveTo>
                      <a:pt x="562031" y="302983"/>
                    </a:moveTo>
                    <a:lnTo>
                      <a:pt x="391921" y="302983"/>
                    </a:lnTo>
                    <a:cubicBezTo>
                      <a:pt x="372025" y="302983"/>
                      <a:pt x="355889" y="286847"/>
                      <a:pt x="355889" y="266952"/>
                    </a:cubicBezTo>
                    <a:cubicBezTo>
                      <a:pt x="355889" y="247057"/>
                      <a:pt x="372025" y="230920"/>
                      <a:pt x="391921" y="230920"/>
                    </a:cubicBezTo>
                    <a:lnTo>
                      <a:pt x="562031" y="230920"/>
                    </a:lnTo>
                    <a:cubicBezTo>
                      <a:pt x="581927" y="230920"/>
                      <a:pt x="598063" y="247057"/>
                      <a:pt x="598063" y="266952"/>
                    </a:cubicBezTo>
                    <a:cubicBezTo>
                      <a:pt x="598063" y="286847"/>
                      <a:pt x="581927" y="302983"/>
                      <a:pt x="562031" y="302983"/>
                    </a:cubicBezTo>
                    <a:close/>
                    <a:moveTo>
                      <a:pt x="391921" y="239850"/>
                    </a:moveTo>
                    <a:cubicBezTo>
                      <a:pt x="376955" y="241341"/>
                      <a:pt x="366025" y="254682"/>
                      <a:pt x="367516" y="269649"/>
                    </a:cubicBezTo>
                    <a:cubicBezTo>
                      <a:pt x="368802" y="282561"/>
                      <a:pt x="379008" y="292767"/>
                      <a:pt x="391921" y="294053"/>
                    </a:cubicBezTo>
                    <a:lnTo>
                      <a:pt x="562031" y="294053"/>
                    </a:lnTo>
                    <a:cubicBezTo>
                      <a:pt x="576997" y="292562"/>
                      <a:pt x="587927" y="279221"/>
                      <a:pt x="586436" y="264255"/>
                    </a:cubicBezTo>
                    <a:cubicBezTo>
                      <a:pt x="585150" y="251343"/>
                      <a:pt x="574944" y="241136"/>
                      <a:pt x="562031" y="23985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582" name="Google Shape;582;p8"/>
          <p:cNvSpPr/>
          <p:nvPr/>
        </p:nvSpPr>
        <p:spPr>
          <a:xfrm rot="10800000">
            <a:off x="2499658" y="1884820"/>
            <a:ext cx="1878000" cy="1074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3" name="Google Shape;583;p8"/>
          <p:cNvSpPr/>
          <p:nvPr/>
        </p:nvSpPr>
        <p:spPr>
          <a:xfrm>
            <a:off x="2499444" y="2098653"/>
            <a:ext cx="1323300" cy="684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4" name="Google Shape;584;p8"/>
          <p:cNvSpPr/>
          <p:nvPr/>
        </p:nvSpPr>
        <p:spPr>
          <a:xfrm>
            <a:off x="1583475" y="1678475"/>
            <a:ext cx="763897" cy="763897"/>
          </a:xfrm>
          <a:custGeom>
            <a:avLst/>
            <a:gdLst/>
            <a:ahLst/>
            <a:cxnLst/>
            <a:rect l="l" t="t" r="r" b="b"/>
            <a:pathLst>
              <a:path w="442198" h="442198" extrusionOk="0">
                <a:moveTo>
                  <a:pt x="442195" y="221009"/>
                </a:moveTo>
                <a:cubicBezTo>
                  <a:pt x="442248" y="343122"/>
                  <a:pt x="343298" y="442143"/>
                  <a:pt x="221185" y="442197"/>
                </a:cubicBezTo>
                <a:cubicBezTo>
                  <a:pt x="99072" y="442251"/>
                  <a:pt x="50" y="343301"/>
                  <a:pt x="-3" y="221187"/>
                </a:cubicBezTo>
                <a:cubicBezTo>
                  <a:pt x="-57" y="99074"/>
                  <a:pt x="98893" y="53"/>
                  <a:pt x="221006" y="-1"/>
                </a:cubicBezTo>
                <a:cubicBezTo>
                  <a:pt x="221069" y="-1"/>
                  <a:pt x="221123" y="-1"/>
                  <a:pt x="221185" y="-1"/>
                </a:cubicBezTo>
                <a:cubicBezTo>
                  <a:pt x="343147" y="-99"/>
                  <a:pt x="442097" y="98690"/>
                  <a:pt x="442195" y="220651"/>
                </a:cubicBezTo>
                <a:cubicBezTo>
                  <a:pt x="442195" y="220768"/>
                  <a:pt x="442195" y="220893"/>
                  <a:pt x="442195" y="22100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5" name="Google Shape;585;p8"/>
          <p:cNvSpPr/>
          <p:nvPr/>
        </p:nvSpPr>
        <p:spPr>
          <a:xfrm>
            <a:off x="1841852" y="1761308"/>
            <a:ext cx="247433" cy="247433"/>
          </a:xfrm>
          <a:custGeom>
            <a:avLst/>
            <a:gdLst/>
            <a:ahLst/>
            <a:cxnLst/>
            <a:rect l="l" t="t" r="r" b="b"/>
            <a:pathLst>
              <a:path w="143232" h="143232" extrusionOk="0">
                <a:moveTo>
                  <a:pt x="143232" y="71616"/>
                </a:moveTo>
                <a:cubicBezTo>
                  <a:pt x="143232" y="111169"/>
                  <a:pt x="111169" y="143232"/>
                  <a:pt x="71616" y="143232"/>
                </a:cubicBezTo>
                <a:cubicBezTo>
                  <a:pt x="32064" y="143232"/>
                  <a:pt x="0" y="111169"/>
                  <a:pt x="0" y="71616"/>
                </a:cubicBezTo>
                <a:cubicBezTo>
                  <a:pt x="0" y="32064"/>
                  <a:pt x="32064" y="0"/>
                  <a:pt x="71616" y="0"/>
                </a:cubicBezTo>
                <a:cubicBezTo>
                  <a:pt x="111169" y="0"/>
                  <a:pt x="143232" y="32064"/>
                  <a:pt x="143232" y="71616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6" name="Google Shape;586;p8"/>
          <p:cNvSpPr/>
          <p:nvPr/>
        </p:nvSpPr>
        <p:spPr>
          <a:xfrm>
            <a:off x="1751151" y="2060245"/>
            <a:ext cx="428843" cy="381943"/>
          </a:xfrm>
          <a:custGeom>
            <a:avLst/>
            <a:gdLst/>
            <a:ahLst/>
            <a:cxnLst/>
            <a:rect l="l" t="t" r="r" b="b"/>
            <a:pathLst>
              <a:path w="248245" h="221096" extrusionOk="0">
                <a:moveTo>
                  <a:pt x="248242" y="124122"/>
                </a:moveTo>
                <a:lnTo>
                  <a:pt x="248242" y="182968"/>
                </a:lnTo>
                <a:cubicBezTo>
                  <a:pt x="173304" y="233805"/>
                  <a:pt x="74935" y="233805"/>
                  <a:pt x="-3" y="182968"/>
                </a:cubicBezTo>
                <a:lnTo>
                  <a:pt x="-3" y="124122"/>
                </a:lnTo>
                <a:cubicBezTo>
                  <a:pt x="-3" y="55568"/>
                  <a:pt x="55566" y="-1"/>
                  <a:pt x="124119" y="-1"/>
                </a:cubicBezTo>
                <a:cubicBezTo>
                  <a:pt x="192672" y="-1"/>
                  <a:pt x="248242" y="55568"/>
                  <a:pt x="248242" y="124122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87" name="Google Shape;587;p8"/>
          <p:cNvGrpSpPr/>
          <p:nvPr/>
        </p:nvGrpSpPr>
        <p:grpSpPr>
          <a:xfrm>
            <a:off x="2979094" y="5049195"/>
            <a:ext cx="6368353" cy="483683"/>
            <a:chOff x="1351481" y="5695915"/>
            <a:chExt cx="5088169" cy="386452"/>
          </a:xfrm>
        </p:grpSpPr>
        <p:sp>
          <p:nvSpPr>
            <p:cNvPr id="588" name="Google Shape;588;p8"/>
            <p:cNvSpPr/>
            <p:nvPr/>
          </p:nvSpPr>
          <p:spPr>
            <a:xfrm>
              <a:off x="1351481" y="5701774"/>
              <a:ext cx="392270" cy="374828"/>
            </a:xfrm>
            <a:custGeom>
              <a:avLst/>
              <a:gdLst/>
              <a:ahLst/>
              <a:cxnLst/>
              <a:rect l="l" t="t" r="r" b="b"/>
              <a:pathLst>
                <a:path w="871712" h="832952" extrusionOk="0">
                  <a:moveTo>
                    <a:pt x="333159" y="832222"/>
                  </a:moveTo>
                  <a:cubicBezTo>
                    <a:pt x="328962" y="832209"/>
                    <a:pt x="324826" y="831148"/>
                    <a:pt x="321184" y="829135"/>
                  </a:cubicBezTo>
                  <a:cubicBezTo>
                    <a:pt x="313344" y="824783"/>
                    <a:pt x="308467" y="816505"/>
                    <a:pt x="308467" y="807529"/>
                  </a:cubicBezTo>
                  <a:lnTo>
                    <a:pt x="308467" y="650607"/>
                  </a:lnTo>
                  <a:cubicBezTo>
                    <a:pt x="132779" y="632088"/>
                    <a:pt x="-1611" y="493500"/>
                    <a:pt x="-1611" y="325960"/>
                  </a:cubicBezTo>
                  <a:cubicBezTo>
                    <a:pt x="-1241" y="237727"/>
                    <a:pt x="36292" y="153741"/>
                    <a:pt x="101789" y="94590"/>
                  </a:cubicBezTo>
                  <a:cubicBezTo>
                    <a:pt x="168891" y="32747"/>
                    <a:pt x="256983" y="-1316"/>
                    <a:pt x="348284" y="-723"/>
                  </a:cubicBezTo>
                  <a:lnTo>
                    <a:pt x="520145" y="-723"/>
                  </a:lnTo>
                  <a:cubicBezTo>
                    <a:pt x="713118" y="-723"/>
                    <a:pt x="870101" y="145827"/>
                    <a:pt x="870101" y="325960"/>
                  </a:cubicBezTo>
                  <a:cubicBezTo>
                    <a:pt x="870101" y="413187"/>
                    <a:pt x="833371" y="495414"/>
                    <a:pt x="766700" y="557392"/>
                  </a:cubicBezTo>
                  <a:cubicBezTo>
                    <a:pt x="746699" y="575955"/>
                    <a:pt x="724538" y="592092"/>
                    <a:pt x="700772" y="605481"/>
                  </a:cubicBezTo>
                  <a:lnTo>
                    <a:pt x="700772" y="605481"/>
                  </a:lnTo>
                  <a:lnTo>
                    <a:pt x="346308" y="828394"/>
                  </a:lnTo>
                  <a:cubicBezTo>
                    <a:pt x="342357" y="830864"/>
                    <a:pt x="337789" y="832191"/>
                    <a:pt x="333159" y="832222"/>
                  </a:cubicBezTo>
                  <a:close/>
                  <a:moveTo>
                    <a:pt x="348284" y="48724"/>
                  </a:moveTo>
                  <a:cubicBezTo>
                    <a:pt x="269453" y="48149"/>
                    <a:pt x="193399" y="77490"/>
                    <a:pt x="135372" y="130827"/>
                  </a:cubicBezTo>
                  <a:cubicBezTo>
                    <a:pt x="79998" y="180681"/>
                    <a:pt x="48206" y="251537"/>
                    <a:pt x="47774" y="326022"/>
                  </a:cubicBezTo>
                  <a:cubicBezTo>
                    <a:pt x="47774" y="474178"/>
                    <a:pt x="173583" y="596160"/>
                    <a:pt x="334209" y="603074"/>
                  </a:cubicBezTo>
                  <a:cubicBezTo>
                    <a:pt x="347420" y="603636"/>
                    <a:pt x="357852" y="614531"/>
                    <a:pt x="357852" y="627767"/>
                  </a:cubicBezTo>
                  <a:lnTo>
                    <a:pt x="357852" y="762835"/>
                  </a:lnTo>
                  <a:lnTo>
                    <a:pt x="674536" y="563689"/>
                  </a:lnTo>
                  <a:lnTo>
                    <a:pt x="675893" y="562886"/>
                  </a:lnTo>
                  <a:cubicBezTo>
                    <a:pt x="696512" y="551330"/>
                    <a:pt x="715710" y="537367"/>
                    <a:pt x="733057" y="521279"/>
                  </a:cubicBezTo>
                  <a:cubicBezTo>
                    <a:pt x="788368" y="471382"/>
                    <a:pt x="820222" y="400526"/>
                    <a:pt x="820716" y="326022"/>
                  </a:cubicBezTo>
                  <a:cubicBezTo>
                    <a:pt x="820716" y="173113"/>
                    <a:pt x="685894" y="48724"/>
                    <a:pt x="520145" y="487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89" name="Google Shape;589;p8"/>
            <p:cNvGrpSpPr/>
            <p:nvPr/>
          </p:nvGrpSpPr>
          <p:grpSpPr>
            <a:xfrm>
              <a:off x="3003318" y="5732448"/>
              <a:ext cx="464334" cy="313397"/>
              <a:chOff x="4522036" y="7458929"/>
              <a:chExt cx="771704" cy="520766"/>
            </a:xfrm>
          </p:grpSpPr>
          <p:sp>
            <p:nvSpPr>
              <p:cNvPr id="590" name="Google Shape;590;p8"/>
              <p:cNvSpPr/>
              <p:nvPr/>
            </p:nvSpPr>
            <p:spPr>
              <a:xfrm>
                <a:off x="4642211" y="7488619"/>
                <a:ext cx="324351" cy="491024"/>
              </a:xfrm>
              <a:custGeom>
                <a:avLst/>
                <a:gdLst/>
                <a:ahLst/>
                <a:cxnLst/>
                <a:rect l="l" t="t" r="r" b="b"/>
                <a:pathLst>
                  <a:path w="433914" h="656888" extrusionOk="0">
                    <a:moveTo>
                      <a:pt x="177967" y="656155"/>
                    </a:moveTo>
                    <a:cubicBezTo>
                      <a:pt x="130063" y="656409"/>
                      <a:pt x="84073" y="637648"/>
                      <a:pt x="49997" y="603992"/>
                    </a:cubicBezTo>
                    <a:cubicBezTo>
                      <a:pt x="16970" y="571775"/>
                      <a:pt x="-1611" y="527587"/>
                      <a:pt x="-1611" y="48145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481455"/>
                    </a:lnTo>
                    <a:cubicBezTo>
                      <a:pt x="47836" y="514395"/>
                      <a:pt x="61169" y="545921"/>
                      <a:pt x="84813" y="568867"/>
                    </a:cubicBezTo>
                    <a:cubicBezTo>
                      <a:pt x="110062" y="593893"/>
                      <a:pt x="144385" y="607554"/>
                      <a:pt x="179941" y="606709"/>
                    </a:cubicBezTo>
                    <a:lnTo>
                      <a:pt x="407299" y="603745"/>
                    </a:lnTo>
                    <a:cubicBezTo>
                      <a:pt x="420941" y="603573"/>
                      <a:pt x="432115" y="614493"/>
                      <a:pt x="432301" y="628129"/>
                    </a:cubicBezTo>
                    <a:cubicBezTo>
                      <a:pt x="432486" y="641766"/>
                      <a:pt x="421559" y="652958"/>
                      <a:pt x="407917" y="653131"/>
                    </a:cubicBezTo>
                    <a:lnTo>
                      <a:pt x="180559" y="656094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1" name="Google Shape;591;p8"/>
              <p:cNvSpPr/>
              <p:nvPr/>
            </p:nvSpPr>
            <p:spPr>
              <a:xfrm>
                <a:off x="4522036" y="7458929"/>
                <a:ext cx="277737" cy="158889"/>
              </a:xfrm>
              <a:custGeom>
                <a:avLst/>
                <a:gdLst/>
                <a:ahLst/>
                <a:cxnLst/>
                <a:rect l="l" t="t" r="r" b="b"/>
                <a:pathLst>
                  <a:path w="371554" h="212560" extrusionOk="0">
                    <a:moveTo>
                      <a:pt x="345128" y="211829"/>
                    </a:moveTo>
                    <a:cubicBezTo>
                      <a:pt x="338584" y="211836"/>
                      <a:pt x="332287" y="209237"/>
                      <a:pt x="327657" y="204607"/>
                    </a:cubicBezTo>
                    <a:lnTo>
                      <a:pt x="182094" y="59044"/>
                    </a:lnTo>
                    <a:lnTo>
                      <a:pt x="40111" y="201026"/>
                    </a:lnTo>
                    <a:cubicBezTo>
                      <a:pt x="30235" y="210428"/>
                      <a:pt x="14616" y="210039"/>
                      <a:pt x="5171" y="200162"/>
                    </a:cubicBezTo>
                    <a:cubicBezTo>
                      <a:pt x="-3841" y="190643"/>
                      <a:pt x="-3903" y="175686"/>
                      <a:pt x="5171" y="166148"/>
                    </a:cubicBezTo>
                    <a:lnTo>
                      <a:pt x="164747" y="6510"/>
                    </a:lnTo>
                    <a:cubicBezTo>
                      <a:pt x="174377" y="-3139"/>
                      <a:pt x="189995" y="-3145"/>
                      <a:pt x="199688" y="6491"/>
                    </a:cubicBezTo>
                    <a:cubicBezTo>
                      <a:pt x="199688" y="6498"/>
                      <a:pt x="199688" y="6504"/>
                      <a:pt x="199688" y="6510"/>
                    </a:cubicBezTo>
                    <a:lnTo>
                      <a:pt x="362720" y="169543"/>
                    </a:lnTo>
                    <a:cubicBezTo>
                      <a:pt x="372351" y="179180"/>
                      <a:pt x="372351" y="194816"/>
                      <a:pt x="362720" y="204465"/>
                    </a:cubicBezTo>
                    <a:cubicBezTo>
                      <a:pt x="358091" y="209107"/>
                      <a:pt x="351794" y="211712"/>
                      <a:pt x="345251" y="21170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2" name="Google Shape;592;p8"/>
              <p:cNvSpPr/>
              <p:nvPr/>
            </p:nvSpPr>
            <p:spPr>
              <a:xfrm>
                <a:off x="4848738" y="7459080"/>
                <a:ext cx="324260" cy="490978"/>
              </a:xfrm>
              <a:custGeom>
                <a:avLst/>
                <a:gdLst/>
                <a:ahLst/>
                <a:cxnLst/>
                <a:rect l="l" t="t" r="r" b="b"/>
                <a:pathLst>
                  <a:path w="433792" h="656827" extrusionOk="0">
                    <a:moveTo>
                      <a:pt x="407550" y="656097"/>
                    </a:moveTo>
                    <a:cubicBezTo>
                      <a:pt x="393908" y="656097"/>
                      <a:pt x="382858" y="645040"/>
                      <a:pt x="382858" y="631404"/>
                    </a:cubicBezTo>
                    <a:lnTo>
                      <a:pt x="382858" y="173972"/>
                    </a:lnTo>
                    <a:cubicBezTo>
                      <a:pt x="382796" y="141032"/>
                      <a:pt x="369462" y="109512"/>
                      <a:pt x="345819" y="86560"/>
                    </a:cubicBezTo>
                    <a:cubicBezTo>
                      <a:pt x="321002" y="62059"/>
                      <a:pt x="287421" y="48423"/>
                      <a:pt x="252541" y="48657"/>
                    </a:cubicBezTo>
                    <a:lnTo>
                      <a:pt x="250691" y="48657"/>
                    </a:lnTo>
                    <a:lnTo>
                      <a:pt x="23394" y="51682"/>
                    </a:lnTo>
                    <a:cubicBezTo>
                      <a:pt x="9752" y="51867"/>
                      <a:pt x="-1422" y="40965"/>
                      <a:pt x="-1607" y="27329"/>
                    </a:cubicBezTo>
                    <a:cubicBezTo>
                      <a:pt x="-1854" y="13692"/>
                      <a:pt x="9072" y="2482"/>
                      <a:pt x="22715" y="2297"/>
                    </a:cubicBezTo>
                    <a:lnTo>
                      <a:pt x="250073" y="-728"/>
                    </a:lnTo>
                    <a:lnTo>
                      <a:pt x="252541" y="-728"/>
                    </a:lnTo>
                    <a:cubicBezTo>
                      <a:pt x="300383" y="-988"/>
                      <a:pt x="346437" y="17748"/>
                      <a:pt x="380513" y="51373"/>
                    </a:cubicBezTo>
                    <a:cubicBezTo>
                      <a:pt x="413538" y="83616"/>
                      <a:pt x="432181" y="127815"/>
                      <a:pt x="432181" y="173972"/>
                    </a:cubicBezTo>
                    <a:lnTo>
                      <a:pt x="432181" y="631404"/>
                    </a:lnTo>
                    <a:cubicBezTo>
                      <a:pt x="432181" y="645016"/>
                      <a:pt x="421193" y="656066"/>
                      <a:pt x="407550" y="65609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3" name="Google Shape;593;p8"/>
              <p:cNvSpPr/>
              <p:nvPr/>
            </p:nvSpPr>
            <p:spPr>
              <a:xfrm>
                <a:off x="5014821" y="7820248"/>
                <a:ext cx="278918" cy="159448"/>
              </a:xfrm>
              <a:custGeom>
                <a:avLst/>
                <a:gdLst/>
                <a:ahLst/>
                <a:cxnLst/>
                <a:rect l="l" t="t" r="r" b="b"/>
                <a:pathLst>
                  <a:path w="373135" h="213308" extrusionOk="0">
                    <a:moveTo>
                      <a:pt x="186947" y="212578"/>
                    </a:moveTo>
                    <a:cubicBezTo>
                      <a:pt x="180403" y="212566"/>
                      <a:pt x="174106" y="209948"/>
                      <a:pt x="169476" y="205293"/>
                    </a:cubicBezTo>
                    <a:lnTo>
                      <a:pt x="6505" y="42260"/>
                    </a:lnTo>
                    <a:cubicBezTo>
                      <a:pt x="-3619" y="33105"/>
                      <a:pt x="-4359" y="17487"/>
                      <a:pt x="4777" y="7382"/>
                    </a:cubicBezTo>
                    <a:cubicBezTo>
                      <a:pt x="13975" y="-2723"/>
                      <a:pt x="29531" y="-3495"/>
                      <a:pt x="39655" y="5666"/>
                    </a:cubicBezTo>
                    <a:cubicBezTo>
                      <a:pt x="40273" y="6209"/>
                      <a:pt x="40829" y="6783"/>
                      <a:pt x="41383" y="7382"/>
                    </a:cubicBezTo>
                    <a:lnTo>
                      <a:pt x="186947" y="152945"/>
                    </a:lnTo>
                    <a:lnTo>
                      <a:pt x="328930" y="10962"/>
                    </a:lnTo>
                    <a:cubicBezTo>
                      <a:pt x="338313" y="1085"/>
                      <a:pt x="353931" y="696"/>
                      <a:pt x="363869" y="10098"/>
                    </a:cubicBezTo>
                    <a:cubicBezTo>
                      <a:pt x="373747" y="19500"/>
                      <a:pt x="374118" y="35130"/>
                      <a:pt x="364673" y="45007"/>
                    </a:cubicBezTo>
                    <a:cubicBezTo>
                      <a:pt x="364425" y="45316"/>
                      <a:pt x="364117" y="45612"/>
                      <a:pt x="363808" y="45902"/>
                    </a:cubicBezTo>
                    <a:lnTo>
                      <a:pt x="204232" y="205479"/>
                    </a:lnTo>
                    <a:cubicBezTo>
                      <a:pt x="199602" y="210016"/>
                      <a:pt x="193429" y="212566"/>
                      <a:pt x="186947" y="21257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94" name="Google Shape;594;p8"/>
            <p:cNvSpPr/>
            <p:nvPr/>
          </p:nvSpPr>
          <p:spPr>
            <a:xfrm>
              <a:off x="4566010" y="5706409"/>
              <a:ext cx="381312" cy="365558"/>
            </a:xfrm>
            <a:custGeom>
              <a:avLst/>
              <a:gdLst/>
              <a:ahLst/>
              <a:cxnLst/>
              <a:rect l="l" t="t" r="r" b="b"/>
              <a:pathLst>
                <a:path w="847360" h="812352" extrusionOk="0">
                  <a:moveTo>
                    <a:pt x="421919" y="811616"/>
                  </a:moveTo>
                  <a:cubicBezTo>
                    <a:pt x="418709" y="811623"/>
                    <a:pt x="415500" y="810993"/>
                    <a:pt x="412476" y="809765"/>
                  </a:cubicBezTo>
                  <a:lnTo>
                    <a:pt x="410253" y="808777"/>
                  </a:lnTo>
                  <a:cubicBezTo>
                    <a:pt x="318457" y="767972"/>
                    <a:pt x="190735" y="689635"/>
                    <a:pt x="100976" y="546911"/>
                  </a:cubicBezTo>
                  <a:cubicBezTo>
                    <a:pt x="60358" y="482525"/>
                    <a:pt x="-47549" y="311281"/>
                    <a:pt x="20232" y="153434"/>
                  </a:cubicBezTo>
                  <a:cubicBezTo>
                    <a:pt x="33751" y="121889"/>
                    <a:pt x="86223" y="17624"/>
                    <a:pt x="193636" y="1450"/>
                  </a:cubicBezTo>
                  <a:cubicBezTo>
                    <a:pt x="277962" y="-11390"/>
                    <a:pt x="365559" y="33242"/>
                    <a:pt x="422043" y="114666"/>
                  </a:cubicBezTo>
                  <a:cubicBezTo>
                    <a:pt x="478405" y="33242"/>
                    <a:pt x="566063" y="-11390"/>
                    <a:pt x="650450" y="1450"/>
                  </a:cubicBezTo>
                  <a:cubicBezTo>
                    <a:pt x="757802" y="17809"/>
                    <a:pt x="810336" y="121889"/>
                    <a:pt x="823855" y="153434"/>
                  </a:cubicBezTo>
                  <a:cubicBezTo>
                    <a:pt x="891759" y="311281"/>
                    <a:pt x="783729" y="482525"/>
                    <a:pt x="743109" y="546973"/>
                  </a:cubicBezTo>
                  <a:cubicBezTo>
                    <a:pt x="653289" y="689573"/>
                    <a:pt x="525567" y="767972"/>
                    <a:pt x="434451" y="808592"/>
                  </a:cubicBezTo>
                  <a:lnTo>
                    <a:pt x="432538" y="809456"/>
                  </a:lnTo>
                  <a:cubicBezTo>
                    <a:pt x="429205" y="810956"/>
                    <a:pt x="425562" y="811691"/>
                    <a:pt x="421919" y="811616"/>
                  </a:cubicBezTo>
                  <a:close/>
                  <a:moveTo>
                    <a:pt x="221909" y="48736"/>
                  </a:moveTo>
                  <a:cubicBezTo>
                    <a:pt x="214934" y="48724"/>
                    <a:pt x="208020" y="49237"/>
                    <a:pt x="201105" y="50280"/>
                  </a:cubicBezTo>
                  <a:cubicBezTo>
                    <a:pt x="118818" y="62626"/>
                    <a:pt x="76593" y="147322"/>
                    <a:pt x="65295" y="172879"/>
                  </a:cubicBezTo>
                  <a:cubicBezTo>
                    <a:pt x="7763" y="306898"/>
                    <a:pt x="102334" y="456845"/>
                    <a:pt x="142460" y="520613"/>
                  </a:cubicBezTo>
                  <a:cubicBezTo>
                    <a:pt x="223082" y="648768"/>
                    <a:pt x="337162" y="721118"/>
                    <a:pt x="421550" y="759885"/>
                  </a:cubicBezTo>
                  <a:cubicBezTo>
                    <a:pt x="506060" y="720994"/>
                    <a:pt x="620140" y="648768"/>
                    <a:pt x="700762" y="520613"/>
                  </a:cubicBezTo>
                  <a:lnTo>
                    <a:pt x="700762" y="520613"/>
                  </a:lnTo>
                  <a:cubicBezTo>
                    <a:pt x="741073" y="456659"/>
                    <a:pt x="835459" y="306960"/>
                    <a:pt x="777927" y="172879"/>
                  </a:cubicBezTo>
                  <a:cubicBezTo>
                    <a:pt x="766938" y="147322"/>
                    <a:pt x="724651" y="62811"/>
                    <a:pt x="642426" y="50280"/>
                  </a:cubicBezTo>
                  <a:cubicBezTo>
                    <a:pt x="568348" y="38983"/>
                    <a:pt x="486614" y="89850"/>
                    <a:pt x="443587" y="173743"/>
                  </a:cubicBezTo>
                  <a:cubicBezTo>
                    <a:pt x="439328" y="181972"/>
                    <a:pt x="430872" y="187145"/>
                    <a:pt x="421612" y="187139"/>
                  </a:cubicBezTo>
                  <a:lnTo>
                    <a:pt x="421612" y="187139"/>
                  </a:lnTo>
                  <a:cubicBezTo>
                    <a:pt x="412352" y="187145"/>
                    <a:pt x="403894" y="181972"/>
                    <a:pt x="399635" y="173743"/>
                  </a:cubicBezTo>
                  <a:cubicBezTo>
                    <a:pt x="360806" y="97628"/>
                    <a:pt x="289938" y="48736"/>
                    <a:pt x="221909" y="48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95" name="Google Shape;595;p8"/>
            <p:cNvGrpSpPr/>
            <p:nvPr/>
          </p:nvGrpSpPr>
          <p:grpSpPr>
            <a:xfrm>
              <a:off x="6059297" y="5695915"/>
              <a:ext cx="380354" cy="386452"/>
              <a:chOff x="10064117" y="7392669"/>
              <a:chExt cx="632132" cy="642160"/>
            </a:xfrm>
          </p:grpSpPr>
          <p:sp>
            <p:nvSpPr>
              <p:cNvPr id="596" name="Google Shape;596;p8"/>
              <p:cNvSpPr/>
              <p:nvPr/>
            </p:nvSpPr>
            <p:spPr>
              <a:xfrm>
                <a:off x="10064117" y="7759301"/>
                <a:ext cx="632132" cy="275528"/>
              </a:xfrm>
              <a:custGeom>
                <a:avLst/>
                <a:gdLst/>
                <a:ahLst/>
                <a:cxnLst/>
                <a:rect l="l" t="t" r="r" b="b"/>
                <a:pathLst>
                  <a:path w="845661" h="368599" extrusionOk="0">
                    <a:moveTo>
                      <a:pt x="725835" y="367868"/>
                    </a:moveTo>
                    <a:lnTo>
                      <a:pt x="116604" y="367868"/>
                    </a:lnTo>
                    <a:cubicBezTo>
                      <a:pt x="51355" y="367801"/>
                      <a:pt x="-1550" y="314915"/>
                      <a:pt x="-1611" y="249653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249653"/>
                    </a:lnTo>
                    <a:cubicBezTo>
                      <a:pt x="47836" y="287636"/>
                      <a:pt x="78640" y="318415"/>
                      <a:pt x="116604" y="318483"/>
                    </a:cubicBezTo>
                    <a:lnTo>
                      <a:pt x="725835" y="318483"/>
                    </a:lnTo>
                    <a:cubicBezTo>
                      <a:pt x="763861" y="318446"/>
                      <a:pt x="794603" y="287655"/>
                      <a:pt x="794665" y="249653"/>
                    </a:cubicBezTo>
                    <a:lnTo>
                      <a:pt x="794665" y="23962"/>
                    </a:lnTo>
                    <a:cubicBezTo>
                      <a:pt x="794665" y="10325"/>
                      <a:pt x="805715" y="-731"/>
                      <a:pt x="819358" y="-731"/>
                    </a:cubicBezTo>
                    <a:cubicBezTo>
                      <a:pt x="833000" y="-731"/>
                      <a:pt x="844050" y="10325"/>
                      <a:pt x="844050" y="23962"/>
                    </a:cubicBezTo>
                    <a:lnTo>
                      <a:pt x="844050" y="249653"/>
                    </a:lnTo>
                    <a:cubicBezTo>
                      <a:pt x="843989" y="314915"/>
                      <a:pt x="791084" y="367801"/>
                      <a:pt x="725835" y="3678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7" name="Google Shape;597;p8"/>
              <p:cNvSpPr/>
              <p:nvPr/>
            </p:nvSpPr>
            <p:spPr>
              <a:xfrm>
                <a:off x="10202922" y="7392673"/>
                <a:ext cx="362736" cy="207645"/>
              </a:xfrm>
              <a:custGeom>
                <a:avLst/>
                <a:gdLst/>
                <a:ahLst/>
                <a:cxnLst/>
                <a:rect l="l" t="t" r="r" b="b"/>
                <a:pathLst>
                  <a:path w="485266" h="277786" extrusionOk="0">
                    <a:moveTo>
                      <a:pt x="458687" y="276870"/>
                    </a:moveTo>
                    <a:cubicBezTo>
                      <a:pt x="451959" y="276877"/>
                      <a:pt x="445539" y="274161"/>
                      <a:pt x="440909" y="269339"/>
                    </a:cubicBezTo>
                    <a:lnTo>
                      <a:pt x="238429" y="59452"/>
                    </a:lnTo>
                    <a:lnTo>
                      <a:pt x="40887" y="264524"/>
                    </a:lnTo>
                    <a:cubicBezTo>
                      <a:pt x="31380" y="274346"/>
                      <a:pt x="15762" y="274617"/>
                      <a:pt x="5948" y="265142"/>
                    </a:cubicBezTo>
                    <a:cubicBezTo>
                      <a:pt x="-3868" y="255666"/>
                      <a:pt x="-4177" y="240023"/>
                      <a:pt x="5330" y="230201"/>
                    </a:cubicBezTo>
                    <a:lnTo>
                      <a:pt x="220958" y="6794"/>
                    </a:lnTo>
                    <a:cubicBezTo>
                      <a:pt x="230465" y="-3009"/>
                      <a:pt x="246083" y="-3268"/>
                      <a:pt x="255899" y="6214"/>
                    </a:cubicBezTo>
                    <a:cubicBezTo>
                      <a:pt x="256085" y="6406"/>
                      <a:pt x="256270" y="6597"/>
                      <a:pt x="256454" y="6794"/>
                    </a:cubicBezTo>
                    <a:lnTo>
                      <a:pt x="476713" y="235202"/>
                    </a:lnTo>
                    <a:cubicBezTo>
                      <a:pt x="486220" y="245005"/>
                      <a:pt x="485911" y="260641"/>
                      <a:pt x="476095" y="270117"/>
                    </a:cubicBezTo>
                    <a:cubicBezTo>
                      <a:pt x="471527" y="274562"/>
                      <a:pt x="465416" y="277043"/>
                      <a:pt x="458996" y="27705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8" name="Google Shape;598;p8"/>
              <p:cNvSpPr/>
              <p:nvPr/>
            </p:nvSpPr>
            <p:spPr>
              <a:xfrm>
                <a:off x="10363922" y="7392669"/>
                <a:ext cx="38623" cy="426604"/>
              </a:xfrm>
              <a:custGeom>
                <a:avLst/>
                <a:gdLst/>
                <a:ahLst/>
                <a:cxnLst/>
                <a:rect l="l" t="t" r="r" b="b"/>
                <a:pathLst>
                  <a:path w="51670" h="570708" extrusionOk="0">
                    <a:moveTo>
                      <a:pt x="25366" y="569978"/>
                    </a:moveTo>
                    <a:cubicBezTo>
                      <a:pt x="11722" y="569978"/>
                      <a:pt x="673" y="558922"/>
                      <a:pt x="673" y="54528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lnTo>
                      <a:pt x="23081" y="-731"/>
                    </a:ln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50059" y="545285"/>
                    </a:lnTo>
                    <a:cubicBezTo>
                      <a:pt x="50059" y="558922"/>
                      <a:pt x="39009" y="569978"/>
                      <a:pt x="25366" y="56997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99" name="Google Shape;599;p8"/>
            <p:cNvGrpSpPr/>
            <p:nvPr/>
          </p:nvGrpSpPr>
          <p:grpSpPr>
            <a:xfrm>
              <a:off x="2118237" y="5776170"/>
              <a:ext cx="510436" cy="225935"/>
              <a:chOff x="2808633" y="7557940"/>
              <a:chExt cx="848324" cy="375431"/>
            </a:xfrm>
          </p:grpSpPr>
          <p:sp>
            <p:nvSpPr>
              <p:cNvPr id="600" name="Google Shape;600;p8"/>
              <p:cNvSpPr/>
              <p:nvPr/>
            </p:nvSpPr>
            <p:spPr>
              <a:xfrm>
                <a:off x="2808633" y="7563986"/>
                <a:ext cx="245211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041" h="494161" extrusionOk="0">
                    <a:moveTo>
                      <a:pt x="307910" y="92792"/>
                    </a:moveTo>
                    <a:lnTo>
                      <a:pt x="128148" y="92792"/>
                    </a:lnTo>
                    <a:lnTo>
                      <a:pt x="118209" y="167549"/>
                    </a:lnTo>
                    <a:cubicBezTo>
                      <a:pt x="128148" y="166277"/>
                      <a:pt x="138148" y="165784"/>
                      <a:pt x="148149" y="166068"/>
                    </a:cubicBezTo>
                    <a:cubicBezTo>
                      <a:pt x="192349" y="166068"/>
                      <a:pt x="237290" y="176500"/>
                      <a:pt x="270131" y="201193"/>
                    </a:cubicBezTo>
                    <a:cubicBezTo>
                      <a:pt x="305071" y="225886"/>
                      <a:pt x="326430" y="266197"/>
                      <a:pt x="326430" y="323052"/>
                    </a:cubicBezTo>
                    <a:cubicBezTo>
                      <a:pt x="326430" y="413488"/>
                      <a:pt x="252352" y="493431"/>
                      <a:pt x="127469" y="493431"/>
                    </a:cubicBezTo>
                    <a:cubicBezTo>
                      <a:pt x="71108" y="493431"/>
                      <a:pt x="24007" y="479973"/>
                      <a:pt x="-1611" y="465775"/>
                    </a:cubicBezTo>
                    <a:lnTo>
                      <a:pt x="17649" y="380585"/>
                    </a:lnTo>
                    <a:cubicBezTo>
                      <a:pt x="50552" y="395876"/>
                      <a:pt x="86294" y="404019"/>
                      <a:pt x="122593" y="404475"/>
                    </a:cubicBezTo>
                    <a:cubicBezTo>
                      <a:pt x="167533" y="404475"/>
                      <a:pt x="215190" y="382067"/>
                      <a:pt x="215190" y="330397"/>
                    </a:cubicBezTo>
                    <a:cubicBezTo>
                      <a:pt x="215190" y="280271"/>
                      <a:pt x="177410" y="249653"/>
                      <a:pt x="84689" y="249653"/>
                    </a:cubicBezTo>
                    <a:cubicBezTo>
                      <a:pt x="63700" y="249412"/>
                      <a:pt x="42650" y="250918"/>
                      <a:pt x="21908" y="254159"/>
                    </a:cubicBezTo>
                    <a:lnTo>
                      <a:pt x="52774" y="-731"/>
                    </a:lnTo>
                    <a:lnTo>
                      <a:pt x="308096" y="-7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1" name="Google Shape;601;p8"/>
              <p:cNvSpPr/>
              <p:nvPr/>
            </p:nvSpPr>
            <p:spPr>
              <a:xfrm>
                <a:off x="3108252" y="7564078"/>
                <a:ext cx="244749" cy="363295"/>
              </a:xfrm>
              <a:custGeom>
                <a:avLst/>
                <a:gdLst/>
                <a:ahLst/>
                <a:cxnLst/>
                <a:rect l="l" t="t" r="r" b="b"/>
                <a:pathLst>
                  <a:path w="327424" h="486013" extrusionOk="0">
                    <a:moveTo>
                      <a:pt x="325814" y="-731"/>
                    </a:moveTo>
                    <a:lnTo>
                      <a:pt x="325814" y="71186"/>
                    </a:lnTo>
                    <a:lnTo>
                      <a:pt x="134445" y="485283"/>
                    </a:lnTo>
                    <a:lnTo>
                      <a:pt x="19563" y="485283"/>
                    </a:lnTo>
                    <a:lnTo>
                      <a:pt x="210931" y="94398"/>
                    </a:lnTo>
                    <a:lnTo>
                      <a:pt x="210931" y="92854"/>
                    </a:lnTo>
                    <a:lnTo>
                      <a:pt x="-1611" y="92854"/>
                    </a:lnTo>
                    <a:lnTo>
                      <a:pt x="-1611" y="-7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2" name="Google Shape;602;p8"/>
              <p:cNvSpPr/>
              <p:nvPr/>
            </p:nvSpPr>
            <p:spPr>
              <a:xfrm>
                <a:off x="3395180" y="7557940"/>
                <a:ext cx="261777" cy="375430"/>
              </a:xfrm>
              <a:custGeom>
                <a:avLst/>
                <a:gdLst/>
                <a:ahLst/>
                <a:cxnLst/>
                <a:rect l="l" t="t" r="r" b="b"/>
                <a:pathLst>
                  <a:path w="350203" h="502248" extrusionOk="0">
                    <a:moveTo>
                      <a:pt x="-1611" y="366263"/>
                    </a:moveTo>
                    <a:cubicBezTo>
                      <a:pt x="-1611" y="307927"/>
                      <a:pt x="30489" y="267493"/>
                      <a:pt x="81109" y="244405"/>
                    </a:cubicBezTo>
                    <a:lnTo>
                      <a:pt x="81109" y="242183"/>
                    </a:lnTo>
                    <a:cubicBezTo>
                      <a:pt x="36168" y="218231"/>
                      <a:pt x="14069" y="178661"/>
                      <a:pt x="14069" y="136004"/>
                    </a:cubicBezTo>
                    <a:cubicBezTo>
                      <a:pt x="14069" y="53840"/>
                      <a:pt x="84689" y="-731"/>
                      <a:pt x="177410" y="-731"/>
                    </a:cubicBezTo>
                    <a:cubicBezTo>
                      <a:pt x="285812" y="-731"/>
                      <a:pt x="330752" y="65013"/>
                      <a:pt x="330752" y="124090"/>
                    </a:cubicBezTo>
                    <a:cubicBezTo>
                      <a:pt x="330752" y="165944"/>
                      <a:pt x="309330" y="207058"/>
                      <a:pt x="263711" y="230948"/>
                    </a:cubicBezTo>
                    <a:lnTo>
                      <a:pt x="263711" y="233170"/>
                    </a:lnTo>
                    <a:cubicBezTo>
                      <a:pt x="308652" y="251134"/>
                      <a:pt x="348592" y="291506"/>
                      <a:pt x="348592" y="354288"/>
                    </a:cubicBezTo>
                    <a:cubicBezTo>
                      <a:pt x="348592" y="442502"/>
                      <a:pt x="277972" y="501518"/>
                      <a:pt x="170249" y="501518"/>
                    </a:cubicBezTo>
                    <a:cubicBezTo>
                      <a:pt x="52589" y="501518"/>
                      <a:pt x="-1611" y="432008"/>
                      <a:pt x="-1611" y="366263"/>
                    </a:cubicBezTo>
                    <a:close/>
                    <a:moveTo>
                      <a:pt x="238031" y="362498"/>
                    </a:moveTo>
                    <a:cubicBezTo>
                      <a:pt x="238031" y="319903"/>
                      <a:pt x="208091" y="294593"/>
                      <a:pt x="165249" y="282247"/>
                    </a:cubicBezTo>
                    <a:cubicBezTo>
                      <a:pt x="129630" y="292679"/>
                      <a:pt x="108888" y="319594"/>
                      <a:pt x="108888" y="354720"/>
                    </a:cubicBezTo>
                    <a:cubicBezTo>
                      <a:pt x="107345" y="390654"/>
                      <a:pt x="135247" y="421032"/>
                      <a:pt x="171175" y="422569"/>
                    </a:cubicBezTo>
                    <a:cubicBezTo>
                      <a:pt x="172286" y="422612"/>
                      <a:pt x="173398" y="422637"/>
                      <a:pt x="174509" y="422624"/>
                    </a:cubicBezTo>
                    <a:cubicBezTo>
                      <a:pt x="213030" y="423057"/>
                      <a:pt x="238031" y="396882"/>
                      <a:pt x="238031" y="362498"/>
                    </a:cubicBezTo>
                    <a:close/>
                    <a:moveTo>
                      <a:pt x="116049" y="132301"/>
                    </a:moveTo>
                    <a:cubicBezTo>
                      <a:pt x="116049" y="165204"/>
                      <a:pt x="144569" y="186130"/>
                      <a:pt x="181670" y="198045"/>
                    </a:cubicBezTo>
                    <a:cubicBezTo>
                      <a:pt x="209202" y="189822"/>
                      <a:pt x="228277" y="164734"/>
                      <a:pt x="228771" y="136004"/>
                    </a:cubicBezTo>
                    <a:cubicBezTo>
                      <a:pt x="228771" y="106126"/>
                      <a:pt x="212351" y="76248"/>
                      <a:pt x="172410" y="76248"/>
                    </a:cubicBezTo>
                    <a:cubicBezTo>
                      <a:pt x="135309" y="76248"/>
                      <a:pt x="116049" y="101620"/>
                      <a:pt x="116049" y="13230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3" name="Google Shape;603;p8"/>
            <p:cNvGrpSpPr/>
            <p:nvPr/>
          </p:nvGrpSpPr>
          <p:grpSpPr>
            <a:xfrm>
              <a:off x="3842299" y="5775823"/>
              <a:ext cx="349063" cy="226629"/>
              <a:chOff x="5815767" y="7550509"/>
              <a:chExt cx="580129" cy="376585"/>
            </a:xfrm>
          </p:grpSpPr>
          <p:sp>
            <p:nvSpPr>
              <p:cNvPr id="604" name="Google Shape;604;p8"/>
              <p:cNvSpPr/>
              <p:nvPr/>
            </p:nvSpPr>
            <p:spPr>
              <a:xfrm>
                <a:off x="5815767" y="7563893"/>
                <a:ext cx="158921" cy="363156"/>
              </a:xfrm>
              <a:custGeom>
                <a:avLst/>
                <a:gdLst/>
                <a:ahLst/>
                <a:cxnLst/>
                <a:rect l="l" t="t" r="r" b="b"/>
                <a:pathLst>
                  <a:path w="212603" h="485828" extrusionOk="0">
                    <a:moveTo>
                      <a:pt x="106110" y="100447"/>
                    </a:moveTo>
                    <a:lnTo>
                      <a:pt x="104690" y="100447"/>
                    </a:lnTo>
                    <a:lnTo>
                      <a:pt x="16228" y="144524"/>
                    </a:lnTo>
                    <a:lnTo>
                      <a:pt x="-1611" y="59087"/>
                    </a:lnTo>
                    <a:lnTo>
                      <a:pt x="121110" y="-731"/>
                    </a:lnTo>
                    <a:lnTo>
                      <a:pt x="210992" y="-731"/>
                    </a:lnTo>
                    <a:lnTo>
                      <a:pt x="210992" y="485097"/>
                    </a:lnTo>
                    <a:lnTo>
                      <a:pt x="106048" y="48509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5" name="Google Shape;605;p8"/>
              <p:cNvSpPr/>
              <p:nvPr/>
            </p:nvSpPr>
            <p:spPr>
              <a:xfrm>
                <a:off x="6101587" y="7550509"/>
                <a:ext cx="294309" cy="376585"/>
              </a:xfrm>
              <a:custGeom>
                <a:avLst/>
                <a:gdLst/>
                <a:ahLst/>
                <a:cxnLst/>
                <a:rect l="l" t="t" r="r" b="b"/>
                <a:pathLst>
                  <a:path w="393724" h="503792" extrusionOk="0">
                    <a:moveTo>
                      <a:pt x="-1611" y="-546"/>
                    </a:moveTo>
                    <a:lnTo>
                      <a:pt x="106110" y="-546"/>
                    </a:lnTo>
                    <a:lnTo>
                      <a:pt x="106110" y="222244"/>
                    </a:lnTo>
                    <a:lnTo>
                      <a:pt x="108271" y="222244"/>
                    </a:lnTo>
                    <a:cubicBezTo>
                      <a:pt x="118951" y="202798"/>
                      <a:pt x="130372" y="184834"/>
                      <a:pt x="141051" y="166686"/>
                    </a:cubicBezTo>
                    <a:lnTo>
                      <a:pt x="250192" y="-731"/>
                    </a:lnTo>
                    <a:lnTo>
                      <a:pt x="383533" y="-731"/>
                    </a:lnTo>
                    <a:lnTo>
                      <a:pt x="224512" y="213786"/>
                    </a:lnTo>
                    <a:lnTo>
                      <a:pt x="392113" y="503061"/>
                    </a:lnTo>
                    <a:lnTo>
                      <a:pt x="265131" y="503061"/>
                    </a:lnTo>
                    <a:lnTo>
                      <a:pt x="147471" y="285580"/>
                    </a:lnTo>
                    <a:lnTo>
                      <a:pt x="106110" y="338608"/>
                    </a:lnTo>
                    <a:lnTo>
                      <a:pt x="106110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6" name="Google Shape;606;p8"/>
            <p:cNvGrpSpPr/>
            <p:nvPr/>
          </p:nvGrpSpPr>
          <p:grpSpPr>
            <a:xfrm>
              <a:off x="5321810" y="5773920"/>
              <a:ext cx="362837" cy="230434"/>
              <a:chOff x="8525636" y="7550463"/>
              <a:chExt cx="603020" cy="382908"/>
            </a:xfrm>
          </p:grpSpPr>
          <p:sp>
            <p:nvSpPr>
              <p:cNvPr id="607" name="Google Shape;607;p8"/>
              <p:cNvSpPr/>
              <p:nvPr/>
            </p:nvSpPr>
            <p:spPr>
              <a:xfrm>
                <a:off x="8525636" y="7563986"/>
                <a:ext cx="245258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104" h="494161" extrusionOk="0">
                    <a:moveTo>
                      <a:pt x="307912" y="92792"/>
                    </a:moveTo>
                    <a:lnTo>
                      <a:pt x="128210" y="92792"/>
                    </a:lnTo>
                    <a:lnTo>
                      <a:pt x="118211" y="167549"/>
                    </a:lnTo>
                    <a:cubicBezTo>
                      <a:pt x="128149" y="166284"/>
                      <a:pt x="138150" y="165784"/>
                      <a:pt x="148150" y="166068"/>
                    </a:cubicBezTo>
                    <a:cubicBezTo>
                      <a:pt x="192412" y="166068"/>
                      <a:pt x="237353" y="176500"/>
                      <a:pt x="270131" y="201193"/>
                    </a:cubicBezTo>
                    <a:cubicBezTo>
                      <a:pt x="305073" y="225886"/>
                      <a:pt x="326493" y="266258"/>
                      <a:pt x="326493" y="323052"/>
                    </a:cubicBezTo>
                    <a:cubicBezTo>
                      <a:pt x="326493" y="413488"/>
                      <a:pt x="252415" y="493431"/>
                      <a:pt x="127470" y="493431"/>
                    </a:cubicBezTo>
                    <a:cubicBezTo>
                      <a:pt x="71109" y="493431"/>
                      <a:pt x="24070" y="479973"/>
                      <a:pt x="-1611" y="465775"/>
                    </a:cubicBezTo>
                    <a:lnTo>
                      <a:pt x="17650" y="380585"/>
                    </a:lnTo>
                    <a:cubicBezTo>
                      <a:pt x="50553" y="395870"/>
                      <a:pt x="86294" y="404013"/>
                      <a:pt x="122593" y="404475"/>
                    </a:cubicBezTo>
                    <a:cubicBezTo>
                      <a:pt x="167534" y="404475"/>
                      <a:pt x="215191" y="382067"/>
                      <a:pt x="215191" y="330397"/>
                    </a:cubicBezTo>
                    <a:cubicBezTo>
                      <a:pt x="215191" y="280333"/>
                      <a:pt x="177410" y="249653"/>
                      <a:pt x="84689" y="249653"/>
                    </a:cubicBezTo>
                    <a:cubicBezTo>
                      <a:pt x="63701" y="249412"/>
                      <a:pt x="42651" y="250918"/>
                      <a:pt x="21909" y="254159"/>
                    </a:cubicBezTo>
                    <a:lnTo>
                      <a:pt x="52775" y="-731"/>
                    </a:lnTo>
                    <a:lnTo>
                      <a:pt x="308097" y="-7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8" name="Google Shape;608;p8"/>
              <p:cNvSpPr/>
              <p:nvPr/>
            </p:nvSpPr>
            <p:spPr>
              <a:xfrm>
                <a:off x="8834394" y="7550463"/>
                <a:ext cx="294262" cy="376584"/>
              </a:xfrm>
              <a:custGeom>
                <a:avLst/>
                <a:gdLst/>
                <a:ahLst/>
                <a:cxnLst/>
                <a:rect l="l" t="t" r="r" b="b"/>
                <a:pathLst>
                  <a:path w="393662" h="503791" extrusionOk="0">
                    <a:moveTo>
                      <a:pt x="-1611" y="-484"/>
                    </a:moveTo>
                    <a:lnTo>
                      <a:pt x="106048" y="-484"/>
                    </a:lnTo>
                    <a:lnTo>
                      <a:pt x="106048" y="222305"/>
                    </a:lnTo>
                    <a:lnTo>
                      <a:pt x="108209" y="222305"/>
                    </a:lnTo>
                    <a:cubicBezTo>
                      <a:pt x="118889" y="202860"/>
                      <a:pt x="130308" y="184896"/>
                      <a:pt x="140988" y="166747"/>
                    </a:cubicBezTo>
                    <a:lnTo>
                      <a:pt x="250130" y="-731"/>
                    </a:lnTo>
                    <a:lnTo>
                      <a:pt x="383532" y="-731"/>
                    </a:lnTo>
                    <a:lnTo>
                      <a:pt x="224449" y="213786"/>
                    </a:lnTo>
                    <a:lnTo>
                      <a:pt x="392051" y="503061"/>
                    </a:lnTo>
                    <a:lnTo>
                      <a:pt x="265131" y="503061"/>
                    </a:lnTo>
                    <a:lnTo>
                      <a:pt x="147408" y="285580"/>
                    </a:lnTo>
                    <a:lnTo>
                      <a:pt x="106048" y="338608"/>
                    </a:lnTo>
                    <a:lnTo>
                      <a:pt x="106048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09" name="Google Shape;609;p8"/>
            <p:cNvSpPr/>
            <p:nvPr/>
          </p:nvSpPr>
          <p:spPr>
            <a:xfrm>
              <a:off x="4565669" y="5711861"/>
              <a:ext cx="373696" cy="354901"/>
            </a:xfrm>
            <a:custGeom>
              <a:avLst/>
              <a:gdLst/>
              <a:ahLst/>
              <a:cxnLst/>
              <a:rect l="l" t="t" r="r" b="b"/>
              <a:pathLst>
                <a:path w="559844" h="531687" extrusionOk="0">
                  <a:moveTo>
                    <a:pt x="130612" y="15"/>
                  </a:moveTo>
                  <a:cubicBezTo>
                    <a:pt x="181472" y="15"/>
                    <a:pt x="234455" y="36567"/>
                    <a:pt x="263485" y="93473"/>
                  </a:cubicBezTo>
                  <a:cubicBezTo>
                    <a:pt x="266669" y="99625"/>
                    <a:pt x="272992" y="103493"/>
                    <a:pt x="279915" y="103488"/>
                  </a:cubicBezTo>
                  <a:cubicBezTo>
                    <a:pt x="286838" y="103493"/>
                    <a:pt x="293160" y="99625"/>
                    <a:pt x="296344" y="93473"/>
                  </a:cubicBezTo>
                  <a:cubicBezTo>
                    <a:pt x="328512" y="30752"/>
                    <a:pt x="389619" y="-7277"/>
                    <a:pt x="445001" y="1169"/>
                  </a:cubicBezTo>
                  <a:cubicBezTo>
                    <a:pt x="506475" y="10537"/>
                    <a:pt x="538090" y="73720"/>
                    <a:pt x="546305" y="92827"/>
                  </a:cubicBezTo>
                  <a:cubicBezTo>
                    <a:pt x="589318" y="193069"/>
                    <a:pt x="518752" y="304988"/>
                    <a:pt x="488615" y="352801"/>
                  </a:cubicBezTo>
                  <a:cubicBezTo>
                    <a:pt x="428340" y="448613"/>
                    <a:pt x="343051" y="502611"/>
                    <a:pt x="279869" y="531687"/>
                  </a:cubicBezTo>
                  <a:cubicBezTo>
                    <a:pt x="216778" y="502704"/>
                    <a:pt x="131489" y="448613"/>
                    <a:pt x="71214" y="352801"/>
                  </a:cubicBezTo>
                  <a:cubicBezTo>
                    <a:pt x="41215" y="305127"/>
                    <a:pt x="-29489" y="193023"/>
                    <a:pt x="13523" y="92827"/>
                  </a:cubicBezTo>
                  <a:cubicBezTo>
                    <a:pt x="21970" y="73720"/>
                    <a:pt x="53539" y="10399"/>
                    <a:pt x="115058" y="1169"/>
                  </a:cubicBezTo>
                  <a:cubicBezTo>
                    <a:pt x="120228" y="389"/>
                    <a:pt x="125397" y="6"/>
                    <a:pt x="130612" y="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10" name="Google Shape;610;p8"/>
          <p:cNvSpPr txBox="1">
            <a:spLocks noGrp="1"/>
          </p:cNvSpPr>
          <p:nvPr>
            <p:ph type="body" idx="1"/>
          </p:nvPr>
        </p:nvSpPr>
        <p:spPr>
          <a:xfrm>
            <a:off x="1959100" y="2612450"/>
            <a:ext cx="8439600" cy="2254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9026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0 Text and Image">
  <p:cSld name="010 Text and Image">
    <p:spTree>
      <p:nvGrpSpPr>
        <p:cNvPr id="1" name="Shape 1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Google Shape;1089;p13"/>
          <p:cNvSpPr/>
          <p:nvPr/>
        </p:nvSpPr>
        <p:spPr>
          <a:xfrm flipH="1">
            <a:off x="23962" y="3683138"/>
            <a:ext cx="3155483" cy="3174861"/>
          </a:xfrm>
          <a:custGeom>
            <a:avLst/>
            <a:gdLst/>
            <a:ahLst/>
            <a:cxnLst/>
            <a:rect l="l" t="t" r="r" b="b"/>
            <a:pathLst>
              <a:path w="3155483" h="3174861" extrusionOk="0">
                <a:moveTo>
                  <a:pt x="3155480" y="12858"/>
                </a:moveTo>
                <a:lnTo>
                  <a:pt x="3155480" y="3174861"/>
                </a:lnTo>
                <a:lnTo>
                  <a:pt x="14909" y="3174861"/>
                </a:lnTo>
                <a:cubicBezTo>
                  <a:pt x="4997" y="3076947"/>
                  <a:pt x="-3" y="2978595"/>
                  <a:pt x="-3" y="2880181"/>
                </a:cubicBezTo>
                <a:cubicBezTo>
                  <a:pt x="-3" y="1289447"/>
                  <a:pt x="1289444" y="0"/>
                  <a:pt x="2880179" y="0"/>
                </a:cubicBezTo>
                <a:cubicBezTo>
                  <a:pt x="2973046" y="-63"/>
                  <a:pt x="3064844" y="4223"/>
                  <a:pt x="3155480" y="1285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0" name="Google Shape;1090;p13"/>
          <p:cNvSpPr/>
          <p:nvPr/>
        </p:nvSpPr>
        <p:spPr>
          <a:xfrm flipH="1">
            <a:off x="9450584" y="0"/>
            <a:ext cx="2741416" cy="4023002"/>
          </a:xfrm>
          <a:custGeom>
            <a:avLst/>
            <a:gdLst/>
            <a:ahLst/>
            <a:cxnLst/>
            <a:rect l="l" t="t" r="r" b="b"/>
            <a:pathLst>
              <a:path w="2741416" h="4023002" extrusionOk="0">
                <a:moveTo>
                  <a:pt x="2741411" y="1146035"/>
                </a:moveTo>
                <a:cubicBezTo>
                  <a:pt x="2741411" y="2690246"/>
                  <a:pt x="1526259" y="3950671"/>
                  <a:pt x="-3" y="4023002"/>
                </a:cubicBezTo>
                <a:lnTo>
                  <a:pt x="-3" y="-1"/>
                </a:lnTo>
                <a:lnTo>
                  <a:pt x="2504328" y="-1"/>
                </a:lnTo>
                <a:cubicBezTo>
                  <a:pt x="2661231" y="361674"/>
                  <a:pt x="2741929" y="751795"/>
                  <a:pt x="2741411" y="11460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91" name="Google Shape;1091;p13"/>
          <p:cNvGrpSpPr/>
          <p:nvPr/>
        </p:nvGrpSpPr>
        <p:grpSpPr>
          <a:xfrm flipH="1">
            <a:off x="266643" y="242351"/>
            <a:ext cx="439339" cy="1365706"/>
            <a:chOff x="11509980" y="242351"/>
            <a:chExt cx="439339" cy="1365706"/>
          </a:xfrm>
        </p:grpSpPr>
        <p:sp>
          <p:nvSpPr>
            <p:cNvPr id="1092" name="Google Shape;1092;p13"/>
            <p:cNvSpPr/>
            <p:nvPr/>
          </p:nvSpPr>
          <p:spPr>
            <a:xfrm>
              <a:off x="11509980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3" name="Google Shape;1093;p13"/>
            <p:cNvSpPr/>
            <p:nvPr/>
          </p:nvSpPr>
          <p:spPr>
            <a:xfrm>
              <a:off x="11694914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4" name="Google Shape;1094;p13"/>
            <p:cNvSpPr/>
            <p:nvPr/>
          </p:nvSpPr>
          <p:spPr>
            <a:xfrm>
              <a:off x="11879847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5" name="Google Shape;1095;p13"/>
            <p:cNvSpPr/>
            <p:nvPr/>
          </p:nvSpPr>
          <p:spPr>
            <a:xfrm>
              <a:off x="11509980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6" name="Google Shape;1096;p13"/>
            <p:cNvSpPr/>
            <p:nvPr/>
          </p:nvSpPr>
          <p:spPr>
            <a:xfrm>
              <a:off x="11694914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7" name="Google Shape;1097;p13"/>
            <p:cNvSpPr/>
            <p:nvPr/>
          </p:nvSpPr>
          <p:spPr>
            <a:xfrm>
              <a:off x="11879847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8" name="Google Shape;1098;p13"/>
            <p:cNvSpPr/>
            <p:nvPr/>
          </p:nvSpPr>
          <p:spPr>
            <a:xfrm>
              <a:off x="11509980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9" name="Google Shape;1099;p13"/>
            <p:cNvSpPr/>
            <p:nvPr/>
          </p:nvSpPr>
          <p:spPr>
            <a:xfrm>
              <a:off x="11694914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0" name="Google Shape;1100;p13"/>
            <p:cNvSpPr/>
            <p:nvPr/>
          </p:nvSpPr>
          <p:spPr>
            <a:xfrm>
              <a:off x="11879847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1" name="Google Shape;1101;p13"/>
            <p:cNvSpPr/>
            <p:nvPr/>
          </p:nvSpPr>
          <p:spPr>
            <a:xfrm>
              <a:off x="11509980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2" name="Google Shape;1102;p13"/>
            <p:cNvSpPr/>
            <p:nvPr/>
          </p:nvSpPr>
          <p:spPr>
            <a:xfrm>
              <a:off x="11694914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3" name="Google Shape;1103;p13"/>
            <p:cNvSpPr/>
            <p:nvPr/>
          </p:nvSpPr>
          <p:spPr>
            <a:xfrm>
              <a:off x="11879847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4" name="Google Shape;1104;p13"/>
            <p:cNvSpPr/>
            <p:nvPr/>
          </p:nvSpPr>
          <p:spPr>
            <a:xfrm>
              <a:off x="11509980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5" name="Google Shape;1105;p13"/>
            <p:cNvSpPr/>
            <p:nvPr/>
          </p:nvSpPr>
          <p:spPr>
            <a:xfrm>
              <a:off x="11694914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6" name="Google Shape;1106;p13"/>
            <p:cNvSpPr/>
            <p:nvPr/>
          </p:nvSpPr>
          <p:spPr>
            <a:xfrm>
              <a:off x="11879847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7" name="Google Shape;1107;p13"/>
            <p:cNvSpPr/>
            <p:nvPr/>
          </p:nvSpPr>
          <p:spPr>
            <a:xfrm>
              <a:off x="11509980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8" name="Google Shape;1108;p13"/>
            <p:cNvSpPr/>
            <p:nvPr/>
          </p:nvSpPr>
          <p:spPr>
            <a:xfrm>
              <a:off x="11694914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9" name="Google Shape;1109;p13"/>
            <p:cNvSpPr/>
            <p:nvPr/>
          </p:nvSpPr>
          <p:spPr>
            <a:xfrm>
              <a:off x="11879847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0" name="Google Shape;1110;p13"/>
            <p:cNvSpPr/>
            <p:nvPr/>
          </p:nvSpPr>
          <p:spPr>
            <a:xfrm>
              <a:off x="11509980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1" name="Google Shape;1111;p13"/>
            <p:cNvSpPr/>
            <p:nvPr/>
          </p:nvSpPr>
          <p:spPr>
            <a:xfrm>
              <a:off x="11694914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2" name="Google Shape;1112;p13"/>
            <p:cNvSpPr/>
            <p:nvPr/>
          </p:nvSpPr>
          <p:spPr>
            <a:xfrm>
              <a:off x="11879847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3" name="Google Shape;1113;p13"/>
            <p:cNvSpPr/>
            <p:nvPr/>
          </p:nvSpPr>
          <p:spPr>
            <a:xfrm>
              <a:off x="11509980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4" name="Google Shape;1114;p13"/>
            <p:cNvSpPr/>
            <p:nvPr/>
          </p:nvSpPr>
          <p:spPr>
            <a:xfrm>
              <a:off x="11694914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5" name="Google Shape;1115;p13"/>
            <p:cNvSpPr/>
            <p:nvPr/>
          </p:nvSpPr>
          <p:spPr>
            <a:xfrm>
              <a:off x="11879847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6" name="Google Shape;1116;p13"/>
          <p:cNvGrpSpPr/>
          <p:nvPr/>
        </p:nvGrpSpPr>
        <p:grpSpPr>
          <a:xfrm flipH="1">
            <a:off x="11519299" y="5204757"/>
            <a:ext cx="439340" cy="1365706"/>
            <a:chOff x="257323" y="5204757"/>
            <a:chExt cx="439340" cy="1365706"/>
          </a:xfrm>
        </p:grpSpPr>
        <p:sp>
          <p:nvSpPr>
            <p:cNvPr id="1117" name="Google Shape;1117;p13"/>
            <p:cNvSpPr/>
            <p:nvPr/>
          </p:nvSpPr>
          <p:spPr>
            <a:xfrm>
              <a:off x="257323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8" name="Google Shape;1118;p13"/>
            <p:cNvSpPr/>
            <p:nvPr/>
          </p:nvSpPr>
          <p:spPr>
            <a:xfrm>
              <a:off x="442257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9" name="Google Shape;1119;p13"/>
            <p:cNvSpPr/>
            <p:nvPr/>
          </p:nvSpPr>
          <p:spPr>
            <a:xfrm>
              <a:off x="627191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0" name="Google Shape;1120;p13"/>
            <p:cNvSpPr/>
            <p:nvPr/>
          </p:nvSpPr>
          <p:spPr>
            <a:xfrm>
              <a:off x="257323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1" name="Google Shape;1121;p13"/>
            <p:cNvSpPr/>
            <p:nvPr/>
          </p:nvSpPr>
          <p:spPr>
            <a:xfrm>
              <a:off x="442257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2" name="Google Shape;1122;p13"/>
            <p:cNvSpPr/>
            <p:nvPr/>
          </p:nvSpPr>
          <p:spPr>
            <a:xfrm>
              <a:off x="627191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3" name="Google Shape;1123;p13"/>
            <p:cNvSpPr/>
            <p:nvPr/>
          </p:nvSpPr>
          <p:spPr>
            <a:xfrm>
              <a:off x="257323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4" name="Google Shape;1124;p13"/>
            <p:cNvSpPr/>
            <p:nvPr/>
          </p:nvSpPr>
          <p:spPr>
            <a:xfrm>
              <a:off x="442257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5" name="Google Shape;1125;p13"/>
            <p:cNvSpPr/>
            <p:nvPr/>
          </p:nvSpPr>
          <p:spPr>
            <a:xfrm>
              <a:off x="627191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6" name="Google Shape;1126;p13"/>
            <p:cNvSpPr/>
            <p:nvPr/>
          </p:nvSpPr>
          <p:spPr>
            <a:xfrm>
              <a:off x="257323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7" name="Google Shape;1127;p13"/>
            <p:cNvSpPr/>
            <p:nvPr/>
          </p:nvSpPr>
          <p:spPr>
            <a:xfrm>
              <a:off x="442257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8" name="Google Shape;1128;p13"/>
            <p:cNvSpPr/>
            <p:nvPr/>
          </p:nvSpPr>
          <p:spPr>
            <a:xfrm>
              <a:off x="627191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9" name="Google Shape;1129;p13"/>
            <p:cNvSpPr/>
            <p:nvPr/>
          </p:nvSpPr>
          <p:spPr>
            <a:xfrm>
              <a:off x="257323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0" name="Google Shape;1130;p13"/>
            <p:cNvSpPr/>
            <p:nvPr/>
          </p:nvSpPr>
          <p:spPr>
            <a:xfrm>
              <a:off x="442257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1" name="Google Shape;1131;p13"/>
            <p:cNvSpPr/>
            <p:nvPr/>
          </p:nvSpPr>
          <p:spPr>
            <a:xfrm>
              <a:off x="627191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2" name="Google Shape;1132;p13"/>
            <p:cNvSpPr/>
            <p:nvPr/>
          </p:nvSpPr>
          <p:spPr>
            <a:xfrm>
              <a:off x="257323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3" name="Google Shape;1133;p13"/>
            <p:cNvSpPr/>
            <p:nvPr/>
          </p:nvSpPr>
          <p:spPr>
            <a:xfrm>
              <a:off x="442257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4" name="Google Shape;1134;p13"/>
            <p:cNvSpPr/>
            <p:nvPr/>
          </p:nvSpPr>
          <p:spPr>
            <a:xfrm>
              <a:off x="627191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5" name="Google Shape;1135;p13"/>
            <p:cNvSpPr/>
            <p:nvPr/>
          </p:nvSpPr>
          <p:spPr>
            <a:xfrm>
              <a:off x="257323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6" name="Google Shape;1136;p13"/>
            <p:cNvSpPr/>
            <p:nvPr/>
          </p:nvSpPr>
          <p:spPr>
            <a:xfrm>
              <a:off x="442257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7" name="Google Shape;1137;p13"/>
            <p:cNvSpPr/>
            <p:nvPr/>
          </p:nvSpPr>
          <p:spPr>
            <a:xfrm>
              <a:off x="627191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8" name="Google Shape;1138;p13"/>
            <p:cNvSpPr/>
            <p:nvPr/>
          </p:nvSpPr>
          <p:spPr>
            <a:xfrm>
              <a:off x="257323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9" name="Google Shape;1139;p13"/>
            <p:cNvSpPr/>
            <p:nvPr/>
          </p:nvSpPr>
          <p:spPr>
            <a:xfrm>
              <a:off x="442257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0" name="Google Shape;1140;p13"/>
            <p:cNvSpPr/>
            <p:nvPr/>
          </p:nvSpPr>
          <p:spPr>
            <a:xfrm>
              <a:off x="627191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41" name="Google Shape;1141;p13"/>
          <p:cNvSpPr/>
          <p:nvPr/>
        </p:nvSpPr>
        <p:spPr>
          <a:xfrm flipH="1">
            <a:off x="11158718" y="217259"/>
            <a:ext cx="732204" cy="93634"/>
          </a:xfrm>
          <a:custGeom>
            <a:avLst/>
            <a:gdLst/>
            <a:ahLst/>
            <a:cxnLst/>
            <a:rect l="l" t="t" r="r" b="b"/>
            <a:pathLst>
              <a:path w="732204" h="93634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216" y="22948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180" y="22948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055" y="22948"/>
                </a:lnTo>
                <a:lnTo>
                  <a:pt x="431242" y="90992"/>
                </a:lnTo>
                <a:cubicBezTo>
                  <a:pt x="434715" y="94494"/>
                  <a:pt x="440368" y="94517"/>
                  <a:pt x="443868" y="91044"/>
                </a:cubicBezTo>
                <a:cubicBezTo>
                  <a:pt x="443886" y="91027"/>
                  <a:pt x="443904" y="91009"/>
                  <a:pt x="443922" y="90992"/>
                </a:cubicBezTo>
                <a:lnTo>
                  <a:pt x="509109" y="22948"/>
                </a:lnTo>
                <a:lnTo>
                  <a:pt x="574295" y="90992"/>
                </a:lnTo>
                <a:cubicBezTo>
                  <a:pt x="577778" y="94454"/>
                  <a:pt x="583403" y="94454"/>
                  <a:pt x="586886" y="90992"/>
                </a:cubicBezTo>
                <a:lnTo>
                  <a:pt x="652073" y="22948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81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81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2" name="Google Shape;1142;p13"/>
          <p:cNvSpPr/>
          <p:nvPr/>
        </p:nvSpPr>
        <p:spPr>
          <a:xfrm flipH="1">
            <a:off x="11158718" y="429785"/>
            <a:ext cx="732204" cy="93277"/>
          </a:xfrm>
          <a:custGeom>
            <a:avLst/>
            <a:gdLst/>
            <a:ahLst/>
            <a:cxnLst/>
            <a:rect l="l" t="t" r="r" b="b"/>
            <a:pathLst>
              <a:path w="732204" h="93277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394" y="22591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269" y="22591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144" y="22591"/>
                </a:lnTo>
                <a:lnTo>
                  <a:pt x="431331" y="90635"/>
                </a:lnTo>
                <a:cubicBezTo>
                  <a:pt x="434805" y="94137"/>
                  <a:pt x="440457" y="94160"/>
                  <a:pt x="443958" y="90687"/>
                </a:cubicBezTo>
                <a:cubicBezTo>
                  <a:pt x="443975" y="90670"/>
                  <a:pt x="443993" y="90652"/>
                  <a:pt x="444011" y="90635"/>
                </a:cubicBezTo>
                <a:lnTo>
                  <a:pt x="509198" y="22591"/>
                </a:lnTo>
                <a:lnTo>
                  <a:pt x="574385" y="90635"/>
                </a:lnTo>
                <a:cubicBezTo>
                  <a:pt x="577867" y="94097"/>
                  <a:pt x="583493" y="94097"/>
                  <a:pt x="586975" y="90635"/>
                </a:cubicBezTo>
                <a:lnTo>
                  <a:pt x="652162" y="22591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90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90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3" name="Google Shape;1143;p13"/>
          <p:cNvSpPr/>
          <p:nvPr/>
        </p:nvSpPr>
        <p:spPr>
          <a:xfrm flipH="1">
            <a:off x="10561007" y="6264659"/>
            <a:ext cx="732725" cy="93278"/>
          </a:xfrm>
          <a:custGeom>
            <a:avLst/>
            <a:gdLst/>
            <a:ahLst/>
            <a:cxnLst/>
            <a:rect l="l" t="t" r="r" b="b"/>
            <a:pathLst>
              <a:path w="732725" h="93278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19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1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1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19"/>
                </a:cubicBezTo>
                <a:lnTo>
                  <a:pt x="658673" y="2678"/>
                </a:lnTo>
                <a:cubicBezTo>
                  <a:pt x="655191" y="-787"/>
                  <a:pt x="649565" y="-787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7"/>
                  <a:pt x="506511" y="-787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7"/>
                  <a:pt x="363547" y="-787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7"/>
                  <a:pt x="220583" y="-787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9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4" name="Google Shape;1144;p13"/>
          <p:cNvSpPr/>
          <p:nvPr/>
        </p:nvSpPr>
        <p:spPr>
          <a:xfrm flipH="1">
            <a:off x="10561007" y="6477185"/>
            <a:ext cx="732725" cy="93279"/>
          </a:xfrm>
          <a:custGeom>
            <a:avLst/>
            <a:gdLst/>
            <a:ahLst/>
            <a:cxnLst/>
            <a:rect l="l" t="t" r="r" b="b"/>
            <a:pathLst>
              <a:path w="732725" h="93279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20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2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2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20"/>
                </a:cubicBezTo>
                <a:lnTo>
                  <a:pt x="658673" y="2678"/>
                </a:lnTo>
                <a:cubicBezTo>
                  <a:pt x="655191" y="-786"/>
                  <a:pt x="649565" y="-786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6"/>
                  <a:pt x="506511" y="-786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6"/>
                  <a:pt x="363547" y="-786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6"/>
                  <a:pt x="220583" y="-786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8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5" name="Google Shape;1145;p13"/>
          <p:cNvSpPr txBox="1">
            <a:spLocks noGrp="1"/>
          </p:cNvSpPr>
          <p:nvPr>
            <p:ph type="title"/>
          </p:nvPr>
        </p:nvSpPr>
        <p:spPr>
          <a:xfrm>
            <a:off x="6716375" y="1501438"/>
            <a:ext cx="4458300" cy="2377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2pPr>
            <a:lvl3pPr lvl="2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3pPr>
            <a:lvl4pPr lvl="3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4pPr>
            <a:lvl5pPr lvl="4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5pPr>
            <a:lvl6pPr lvl="5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6pPr>
            <a:lvl7pPr lvl="6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7pPr>
            <a:lvl8pPr lvl="7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8pPr>
            <a:lvl9pPr lvl="8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9pPr>
          </a:lstStyle>
          <a:p>
            <a:endParaRPr/>
          </a:p>
        </p:txBody>
      </p:sp>
      <p:sp>
        <p:nvSpPr>
          <p:cNvPr id="1146" name="Google Shape;1146;p13"/>
          <p:cNvSpPr txBox="1">
            <a:spLocks noGrp="1"/>
          </p:cNvSpPr>
          <p:nvPr>
            <p:ph type="subTitle" idx="1"/>
          </p:nvPr>
        </p:nvSpPr>
        <p:spPr>
          <a:xfrm>
            <a:off x="6716375" y="4804213"/>
            <a:ext cx="44583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147" name="Google Shape;1147;p13"/>
          <p:cNvGrpSpPr/>
          <p:nvPr/>
        </p:nvGrpSpPr>
        <p:grpSpPr>
          <a:xfrm>
            <a:off x="1554750" y="141050"/>
            <a:ext cx="4950271" cy="6621361"/>
            <a:chOff x="835825" y="118325"/>
            <a:chExt cx="4950271" cy="6621361"/>
          </a:xfrm>
        </p:grpSpPr>
        <p:sp>
          <p:nvSpPr>
            <p:cNvPr id="1148" name="Google Shape;1148;p13"/>
            <p:cNvSpPr/>
            <p:nvPr/>
          </p:nvSpPr>
          <p:spPr>
            <a:xfrm>
              <a:off x="988796" y="228186"/>
              <a:ext cx="4797300" cy="6511500"/>
            </a:xfrm>
            <a:prstGeom prst="roundRect">
              <a:avLst>
                <a:gd name="adj" fmla="val 2697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9" name="Google Shape;1149;p13"/>
            <p:cNvSpPr/>
            <p:nvPr/>
          </p:nvSpPr>
          <p:spPr>
            <a:xfrm>
              <a:off x="835825" y="118325"/>
              <a:ext cx="4797300" cy="6511500"/>
            </a:xfrm>
            <a:prstGeom prst="roundRect">
              <a:avLst>
                <a:gd name="adj" fmla="val 2278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0" name="Google Shape;1150;p13"/>
            <p:cNvSpPr/>
            <p:nvPr/>
          </p:nvSpPr>
          <p:spPr>
            <a:xfrm>
              <a:off x="1040799" y="1140500"/>
              <a:ext cx="4387200" cy="4387200"/>
            </a:xfrm>
            <a:prstGeom prst="roundRect">
              <a:avLst>
                <a:gd name="adj" fmla="val 628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1" name="Google Shape;1151;p13"/>
            <p:cNvSpPr/>
            <p:nvPr/>
          </p:nvSpPr>
          <p:spPr>
            <a:xfrm>
              <a:off x="1040799" y="1140612"/>
              <a:ext cx="4393936" cy="4393823"/>
            </a:xfrm>
            <a:custGeom>
              <a:avLst/>
              <a:gdLst/>
              <a:ahLst/>
              <a:cxnLst/>
              <a:rect l="l" t="t" r="r" b="b"/>
              <a:pathLst>
                <a:path w="3480345" h="3480256" extrusionOk="0">
                  <a:moveTo>
                    <a:pt x="3480342" y="42147"/>
                  </a:moveTo>
                  <a:lnTo>
                    <a:pt x="3480342" y="115638"/>
                  </a:lnTo>
                  <a:lnTo>
                    <a:pt x="154391" y="115638"/>
                  </a:lnTo>
                  <a:cubicBezTo>
                    <a:pt x="131120" y="115737"/>
                    <a:pt x="112287" y="134605"/>
                    <a:pt x="112243" y="157876"/>
                  </a:cubicBezTo>
                  <a:lnTo>
                    <a:pt x="112243" y="3480255"/>
                  </a:lnTo>
                  <a:lnTo>
                    <a:pt x="42234" y="3480255"/>
                  </a:lnTo>
                  <a:cubicBezTo>
                    <a:pt x="18963" y="3480211"/>
                    <a:pt x="95" y="3461378"/>
                    <a:pt x="-3" y="3438107"/>
                  </a:cubicBezTo>
                  <a:lnTo>
                    <a:pt x="-3" y="42147"/>
                  </a:lnTo>
                  <a:cubicBezTo>
                    <a:pt x="95" y="18876"/>
                    <a:pt x="18963" y="44"/>
                    <a:pt x="42234" y="-1"/>
                  </a:cubicBezTo>
                  <a:lnTo>
                    <a:pt x="3438105" y="-1"/>
                  </a:lnTo>
                  <a:cubicBezTo>
                    <a:pt x="3461376" y="44"/>
                    <a:pt x="3480244" y="18876"/>
                    <a:pt x="3480342" y="4214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2" name="Google Shape;1152;p13"/>
            <p:cNvSpPr/>
            <p:nvPr/>
          </p:nvSpPr>
          <p:spPr>
            <a:xfrm>
              <a:off x="1041321" y="5747780"/>
              <a:ext cx="352956" cy="290629"/>
            </a:xfrm>
            <a:custGeom>
              <a:avLst/>
              <a:gdLst/>
              <a:ahLst/>
              <a:cxnLst/>
              <a:rect l="l" t="t" r="r" b="b"/>
              <a:pathLst>
                <a:path w="279569" h="230201" extrusionOk="0">
                  <a:moveTo>
                    <a:pt x="258901" y="121615"/>
                  </a:moveTo>
                  <a:lnTo>
                    <a:pt x="139779" y="230201"/>
                  </a:lnTo>
                  <a:lnTo>
                    <a:pt x="20747" y="121615"/>
                  </a:lnTo>
                  <a:cubicBezTo>
                    <a:pt x="-2828" y="96791"/>
                    <a:pt x="-7025" y="46517"/>
                    <a:pt x="11817" y="24371"/>
                  </a:cubicBezTo>
                  <a:cubicBezTo>
                    <a:pt x="55305" y="-26617"/>
                    <a:pt x="139512" y="8208"/>
                    <a:pt x="139512" y="75181"/>
                  </a:cubicBezTo>
                  <a:cubicBezTo>
                    <a:pt x="139512" y="8208"/>
                    <a:pt x="223808" y="-26617"/>
                    <a:pt x="267385" y="24371"/>
                  </a:cubicBezTo>
                  <a:cubicBezTo>
                    <a:pt x="286673" y="46517"/>
                    <a:pt x="282476" y="96791"/>
                    <a:pt x="258901" y="1216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3" name="Google Shape;1153;p13"/>
            <p:cNvSpPr/>
            <p:nvPr/>
          </p:nvSpPr>
          <p:spPr>
            <a:xfrm>
              <a:off x="1475829" y="5733658"/>
              <a:ext cx="318639" cy="319203"/>
            </a:xfrm>
            <a:custGeom>
              <a:avLst/>
              <a:gdLst/>
              <a:ahLst/>
              <a:cxnLst/>
              <a:rect l="l" t="t" r="r" b="b"/>
              <a:pathLst>
                <a:path w="252387" h="252834" extrusionOk="0">
                  <a:moveTo>
                    <a:pt x="230221" y="252833"/>
                  </a:moveTo>
                  <a:cubicBezTo>
                    <a:pt x="228292" y="252824"/>
                    <a:pt x="226363" y="252556"/>
                    <a:pt x="224506" y="252029"/>
                  </a:cubicBezTo>
                  <a:lnTo>
                    <a:pt x="180840" y="239885"/>
                  </a:lnTo>
                  <a:cubicBezTo>
                    <a:pt x="177804" y="241403"/>
                    <a:pt x="174678" y="242742"/>
                    <a:pt x="171463" y="243993"/>
                  </a:cubicBezTo>
                  <a:cubicBezTo>
                    <a:pt x="106411" y="268987"/>
                    <a:pt x="33419" y="236509"/>
                    <a:pt x="8425" y="171466"/>
                  </a:cubicBezTo>
                  <a:cubicBezTo>
                    <a:pt x="-16569" y="106413"/>
                    <a:pt x="15908" y="33422"/>
                    <a:pt x="80952" y="8427"/>
                  </a:cubicBezTo>
                  <a:cubicBezTo>
                    <a:pt x="146005" y="-16567"/>
                    <a:pt x="218996" y="15911"/>
                    <a:pt x="243990" y="80954"/>
                  </a:cubicBezTo>
                  <a:cubicBezTo>
                    <a:pt x="256751" y="114173"/>
                    <a:pt x="254893" y="151231"/>
                    <a:pt x="238883" y="183003"/>
                  </a:cubicBezTo>
                  <a:lnTo>
                    <a:pt x="250134" y="226848"/>
                  </a:lnTo>
                  <a:cubicBezTo>
                    <a:pt x="252000" y="234045"/>
                    <a:pt x="249848" y="241680"/>
                    <a:pt x="244508" y="246850"/>
                  </a:cubicBezTo>
                  <a:cubicBezTo>
                    <a:pt x="240722" y="250645"/>
                    <a:pt x="235588" y="252798"/>
                    <a:pt x="230221" y="252833"/>
                  </a:cubicBezTo>
                  <a:close/>
                  <a:moveTo>
                    <a:pt x="179143" y="221043"/>
                  </a:moveTo>
                  <a:lnTo>
                    <a:pt x="229328" y="235063"/>
                  </a:lnTo>
                  <a:cubicBezTo>
                    <a:pt x="230355" y="235331"/>
                    <a:pt x="231444" y="235018"/>
                    <a:pt x="232185" y="234259"/>
                  </a:cubicBezTo>
                  <a:cubicBezTo>
                    <a:pt x="232962" y="233527"/>
                    <a:pt x="233275" y="232429"/>
                    <a:pt x="232989" y="231401"/>
                  </a:cubicBezTo>
                  <a:lnTo>
                    <a:pt x="220041" y="180949"/>
                  </a:lnTo>
                  <a:lnTo>
                    <a:pt x="221738" y="177823"/>
                  </a:lnTo>
                  <a:cubicBezTo>
                    <a:pt x="250205" y="125210"/>
                    <a:pt x="230623" y="59478"/>
                    <a:pt x="178009" y="31011"/>
                  </a:cubicBezTo>
                  <a:cubicBezTo>
                    <a:pt x="175518" y="29662"/>
                    <a:pt x="172981" y="28421"/>
                    <a:pt x="170392" y="27269"/>
                  </a:cubicBezTo>
                  <a:cubicBezTo>
                    <a:pt x="115698" y="2909"/>
                    <a:pt x="51618" y="27501"/>
                    <a:pt x="27258" y="82187"/>
                  </a:cubicBezTo>
                  <a:cubicBezTo>
                    <a:pt x="2898" y="136881"/>
                    <a:pt x="27490" y="200960"/>
                    <a:pt x="82175" y="225321"/>
                  </a:cubicBezTo>
                  <a:cubicBezTo>
                    <a:pt x="108473" y="237036"/>
                    <a:pt x="138343" y="237813"/>
                    <a:pt x="165213" y="227472"/>
                  </a:cubicBezTo>
                  <a:cubicBezTo>
                    <a:pt x="168910" y="226080"/>
                    <a:pt x="172517" y="224472"/>
                    <a:pt x="176018" y="22265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4" name="Google Shape;1154;p13"/>
            <p:cNvSpPr/>
            <p:nvPr/>
          </p:nvSpPr>
          <p:spPr>
            <a:xfrm>
              <a:off x="2005186" y="5737334"/>
              <a:ext cx="195257" cy="311885"/>
            </a:xfrm>
            <a:custGeom>
              <a:avLst/>
              <a:gdLst/>
              <a:ahLst/>
              <a:cxnLst/>
              <a:rect l="l" t="t" r="r" b="b"/>
              <a:pathLst>
                <a:path w="154659" h="247038" extrusionOk="0">
                  <a:moveTo>
                    <a:pt x="20657" y="246971"/>
                  </a:moveTo>
                  <a:cubicBezTo>
                    <a:pt x="20068" y="247060"/>
                    <a:pt x="19461" y="247060"/>
                    <a:pt x="18872" y="246971"/>
                  </a:cubicBezTo>
                  <a:cubicBezTo>
                    <a:pt x="15032" y="246158"/>
                    <a:pt x="12165" y="242935"/>
                    <a:pt x="11817" y="239024"/>
                  </a:cubicBezTo>
                  <a:lnTo>
                    <a:pt x="30" y="98828"/>
                  </a:lnTo>
                  <a:cubicBezTo>
                    <a:pt x="-256" y="95506"/>
                    <a:pt x="1324" y="92309"/>
                    <a:pt x="4137" y="90523"/>
                  </a:cubicBezTo>
                  <a:lnTo>
                    <a:pt x="141208" y="1226"/>
                  </a:lnTo>
                  <a:cubicBezTo>
                    <a:pt x="145459" y="-1265"/>
                    <a:pt x="150932" y="155"/>
                    <a:pt x="153433" y="4414"/>
                  </a:cubicBezTo>
                  <a:cubicBezTo>
                    <a:pt x="154924" y="6959"/>
                    <a:pt x="155058" y="10075"/>
                    <a:pt x="153799" y="12745"/>
                  </a:cubicBezTo>
                  <a:lnTo>
                    <a:pt x="28783" y="242060"/>
                  </a:lnTo>
                  <a:cubicBezTo>
                    <a:pt x="27239" y="245123"/>
                    <a:pt x="24086" y="247025"/>
                    <a:pt x="20657" y="246971"/>
                  </a:cubicBezTo>
                  <a:close/>
                  <a:moveTo>
                    <a:pt x="18336" y="102042"/>
                  </a:moveTo>
                  <a:lnTo>
                    <a:pt x="27265" y="207323"/>
                  </a:lnTo>
                  <a:lnTo>
                    <a:pt x="121384" y="3515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5" name="Google Shape;1155;p13"/>
            <p:cNvSpPr/>
            <p:nvPr/>
          </p:nvSpPr>
          <p:spPr>
            <a:xfrm>
              <a:off x="1865049" y="5737305"/>
              <a:ext cx="332839" cy="134834"/>
            </a:xfrm>
            <a:custGeom>
              <a:avLst/>
              <a:gdLst/>
              <a:ahLst/>
              <a:cxnLst/>
              <a:rect l="l" t="t" r="r" b="b"/>
              <a:pathLst>
                <a:path w="263635" h="106799" extrusionOk="0">
                  <a:moveTo>
                    <a:pt x="120132" y="106798"/>
                  </a:moveTo>
                  <a:cubicBezTo>
                    <a:pt x="118132" y="106816"/>
                    <a:pt x="116176" y="106155"/>
                    <a:pt x="114596" y="104923"/>
                  </a:cubicBezTo>
                  <a:lnTo>
                    <a:pt x="3421" y="16608"/>
                  </a:lnTo>
                  <a:cubicBezTo>
                    <a:pt x="429" y="14269"/>
                    <a:pt x="-749" y="10295"/>
                    <a:pt x="474" y="6696"/>
                  </a:cubicBezTo>
                  <a:cubicBezTo>
                    <a:pt x="1733" y="3097"/>
                    <a:pt x="5144" y="686"/>
                    <a:pt x="8957" y="713"/>
                  </a:cubicBezTo>
                  <a:lnTo>
                    <a:pt x="254702" y="-1"/>
                  </a:lnTo>
                  <a:lnTo>
                    <a:pt x="254702" y="-1"/>
                  </a:lnTo>
                  <a:cubicBezTo>
                    <a:pt x="259632" y="-1"/>
                    <a:pt x="263632" y="3999"/>
                    <a:pt x="263632" y="8929"/>
                  </a:cubicBezTo>
                  <a:cubicBezTo>
                    <a:pt x="263632" y="13858"/>
                    <a:pt x="259632" y="17858"/>
                    <a:pt x="254702" y="17858"/>
                  </a:cubicBezTo>
                  <a:lnTo>
                    <a:pt x="34407" y="18483"/>
                  </a:lnTo>
                  <a:lnTo>
                    <a:pt x="125579" y="90903"/>
                  </a:lnTo>
                  <a:cubicBezTo>
                    <a:pt x="129410" y="93966"/>
                    <a:pt x="130044" y="99556"/>
                    <a:pt x="127008" y="103405"/>
                  </a:cubicBezTo>
                  <a:cubicBezTo>
                    <a:pt x="125347" y="105512"/>
                    <a:pt x="122820" y="106762"/>
                    <a:pt x="120132" y="10679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6" name="Google Shape;1156;p13"/>
            <p:cNvSpPr/>
            <p:nvPr/>
          </p:nvSpPr>
          <p:spPr>
            <a:xfrm rot="10800000">
              <a:off x="1078657" y="6183429"/>
              <a:ext cx="1370400" cy="783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7" name="Google Shape;1157;p13"/>
            <p:cNvSpPr/>
            <p:nvPr/>
          </p:nvSpPr>
          <p:spPr>
            <a:xfrm rot="10800000">
              <a:off x="2605769" y="6183429"/>
              <a:ext cx="390900" cy="783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8" name="Google Shape;1158;p13"/>
            <p:cNvSpPr/>
            <p:nvPr/>
          </p:nvSpPr>
          <p:spPr>
            <a:xfrm>
              <a:off x="5062851" y="5704886"/>
              <a:ext cx="321752" cy="355122"/>
            </a:xfrm>
            <a:custGeom>
              <a:avLst/>
              <a:gdLst/>
              <a:ahLst/>
              <a:cxnLst/>
              <a:rect l="l" t="t" r="r" b="b"/>
              <a:pathLst>
                <a:path w="254853" h="281285" extrusionOk="0">
                  <a:moveTo>
                    <a:pt x="254853" y="281285"/>
                  </a:moveTo>
                  <a:lnTo>
                    <a:pt x="127426" y="201900"/>
                  </a:lnTo>
                  <a:lnTo>
                    <a:pt x="0" y="281285"/>
                  </a:lnTo>
                  <a:lnTo>
                    <a:pt x="0" y="0"/>
                  </a:lnTo>
                  <a:lnTo>
                    <a:pt x="254853" y="0"/>
                  </a:lnTo>
                  <a:lnTo>
                    <a:pt x="254853" y="28128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9" name="Google Shape;1159;p13"/>
            <p:cNvSpPr/>
            <p:nvPr/>
          </p:nvSpPr>
          <p:spPr>
            <a:xfrm rot="10800000">
              <a:off x="1763820" y="522915"/>
              <a:ext cx="1370400" cy="783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0" name="Google Shape;1160;p13"/>
            <p:cNvSpPr/>
            <p:nvPr/>
          </p:nvSpPr>
          <p:spPr>
            <a:xfrm>
              <a:off x="1763670" y="678883"/>
              <a:ext cx="966000" cy="50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1" name="Google Shape;1161;p13"/>
            <p:cNvSpPr/>
            <p:nvPr/>
          </p:nvSpPr>
          <p:spPr>
            <a:xfrm>
              <a:off x="1095279" y="372264"/>
              <a:ext cx="558275" cy="558275"/>
            </a:xfrm>
            <a:custGeom>
              <a:avLst/>
              <a:gdLst/>
              <a:ahLst/>
              <a:cxnLst/>
              <a:rect l="l" t="t" r="r" b="b"/>
              <a:pathLst>
                <a:path w="442198" h="442198" extrusionOk="0">
                  <a:moveTo>
                    <a:pt x="442195" y="221009"/>
                  </a:moveTo>
                  <a:cubicBezTo>
                    <a:pt x="442248" y="343122"/>
                    <a:pt x="343298" y="442143"/>
                    <a:pt x="221185" y="442197"/>
                  </a:cubicBezTo>
                  <a:cubicBezTo>
                    <a:pt x="99072" y="442251"/>
                    <a:pt x="50" y="343301"/>
                    <a:pt x="-3" y="221187"/>
                  </a:cubicBezTo>
                  <a:cubicBezTo>
                    <a:pt x="-57" y="99074"/>
                    <a:pt x="98893" y="53"/>
                    <a:pt x="221006" y="-1"/>
                  </a:cubicBezTo>
                  <a:cubicBezTo>
                    <a:pt x="221069" y="-1"/>
                    <a:pt x="221123" y="-1"/>
                    <a:pt x="221185" y="-1"/>
                  </a:cubicBezTo>
                  <a:cubicBezTo>
                    <a:pt x="343147" y="-99"/>
                    <a:pt x="442097" y="98690"/>
                    <a:pt x="442195" y="220651"/>
                  </a:cubicBezTo>
                  <a:cubicBezTo>
                    <a:pt x="442195" y="220768"/>
                    <a:pt x="442195" y="220893"/>
                    <a:pt x="442195" y="22100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2" name="Google Shape;1162;p13"/>
            <p:cNvSpPr/>
            <p:nvPr/>
          </p:nvSpPr>
          <p:spPr>
            <a:xfrm>
              <a:off x="1283820" y="432710"/>
              <a:ext cx="180830" cy="180830"/>
            </a:xfrm>
            <a:custGeom>
              <a:avLst/>
              <a:gdLst/>
              <a:ahLst/>
              <a:cxnLst/>
              <a:rect l="l" t="t" r="r" b="b"/>
              <a:pathLst>
                <a:path w="143232" h="143232" extrusionOk="0">
                  <a:moveTo>
                    <a:pt x="143232" y="71616"/>
                  </a:moveTo>
                  <a:cubicBezTo>
                    <a:pt x="143232" y="111169"/>
                    <a:pt x="111169" y="143232"/>
                    <a:pt x="71616" y="143232"/>
                  </a:cubicBezTo>
                  <a:cubicBezTo>
                    <a:pt x="32064" y="143232"/>
                    <a:pt x="0" y="111169"/>
                    <a:pt x="0" y="71616"/>
                  </a:cubicBezTo>
                  <a:cubicBezTo>
                    <a:pt x="0" y="32064"/>
                    <a:pt x="32064" y="0"/>
                    <a:pt x="71616" y="0"/>
                  </a:cubicBezTo>
                  <a:cubicBezTo>
                    <a:pt x="111169" y="0"/>
                    <a:pt x="143232" y="32064"/>
                    <a:pt x="143232" y="7161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3" name="Google Shape;1163;p13"/>
            <p:cNvSpPr/>
            <p:nvPr/>
          </p:nvSpPr>
          <p:spPr>
            <a:xfrm>
              <a:off x="1217634" y="650855"/>
              <a:ext cx="313409" cy="279134"/>
            </a:xfrm>
            <a:custGeom>
              <a:avLst/>
              <a:gdLst/>
              <a:ahLst/>
              <a:cxnLst/>
              <a:rect l="l" t="t" r="r" b="b"/>
              <a:pathLst>
                <a:path w="248245" h="221096" extrusionOk="0">
                  <a:moveTo>
                    <a:pt x="248242" y="124122"/>
                  </a:moveTo>
                  <a:lnTo>
                    <a:pt x="248242" y="182968"/>
                  </a:lnTo>
                  <a:cubicBezTo>
                    <a:pt x="173304" y="233805"/>
                    <a:pt x="74935" y="233805"/>
                    <a:pt x="-3" y="182968"/>
                  </a:cubicBezTo>
                  <a:lnTo>
                    <a:pt x="-3" y="124122"/>
                  </a:lnTo>
                  <a:cubicBezTo>
                    <a:pt x="-3" y="55568"/>
                    <a:pt x="55566" y="-1"/>
                    <a:pt x="124119" y="-1"/>
                  </a:cubicBezTo>
                  <a:cubicBezTo>
                    <a:pt x="192672" y="-1"/>
                    <a:pt x="248242" y="55568"/>
                    <a:pt x="248242" y="1241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4" name="Google Shape;1164;p13"/>
            <p:cNvSpPr/>
            <p:nvPr/>
          </p:nvSpPr>
          <p:spPr>
            <a:xfrm>
              <a:off x="1078606" y="6346330"/>
              <a:ext cx="966000" cy="50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5227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7 Quote">
  <p:cSld name="007 Quote">
    <p:spTree>
      <p:nvGrpSpPr>
        <p:cNvPr id="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Google Shape;612;p9"/>
          <p:cNvSpPr/>
          <p:nvPr/>
        </p:nvSpPr>
        <p:spPr>
          <a:xfrm>
            <a:off x="9036517" y="3683138"/>
            <a:ext cx="3155483" cy="3174861"/>
          </a:xfrm>
          <a:custGeom>
            <a:avLst/>
            <a:gdLst/>
            <a:ahLst/>
            <a:cxnLst/>
            <a:rect l="l" t="t" r="r" b="b"/>
            <a:pathLst>
              <a:path w="3155483" h="3174861" extrusionOk="0">
                <a:moveTo>
                  <a:pt x="3155480" y="12858"/>
                </a:moveTo>
                <a:lnTo>
                  <a:pt x="3155480" y="3174861"/>
                </a:lnTo>
                <a:lnTo>
                  <a:pt x="14909" y="3174861"/>
                </a:lnTo>
                <a:cubicBezTo>
                  <a:pt x="4997" y="3076947"/>
                  <a:pt x="-3" y="2978595"/>
                  <a:pt x="-3" y="2880181"/>
                </a:cubicBezTo>
                <a:cubicBezTo>
                  <a:pt x="-3" y="1289447"/>
                  <a:pt x="1289444" y="0"/>
                  <a:pt x="2880179" y="0"/>
                </a:cubicBezTo>
                <a:cubicBezTo>
                  <a:pt x="2973046" y="-63"/>
                  <a:pt x="3064844" y="4223"/>
                  <a:pt x="3155480" y="1285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3" name="Google Shape;613;p9"/>
          <p:cNvSpPr/>
          <p:nvPr/>
        </p:nvSpPr>
        <p:spPr>
          <a:xfrm>
            <a:off x="23962" y="0"/>
            <a:ext cx="2741416" cy="4023002"/>
          </a:xfrm>
          <a:custGeom>
            <a:avLst/>
            <a:gdLst/>
            <a:ahLst/>
            <a:cxnLst/>
            <a:rect l="l" t="t" r="r" b="b"/>
            <a:pathLst>
              <a:path w="2741416" h="4023002" extrusionOk="0">
                <a:moveTo>
                  <a:pt x="2741411" y="1146035"/>
                </a:moveTo>
                <a:cubicBezTo>
                  <a:pt x="2741411" y="2690246"/>
                  <a:pt x="1526259" y="3950671"/>
                  <a:pt x="-3" y="4023002"/>
                </a:cubicBezTo>
                <a:lnTo>
                  <a:pt x="-3" y="-1"/>
                </a:lnTo>
                <a:lnTo>
                  <a:pt x="2504328" y="-1"/>
                </a:lnTo>
                <a:cubicBezTo>
                  <a:pt x="2661231" y="361674"/>
                  <a:pt x="2741929" y="751795"/>
                  <a:pt x="2741411" y="11460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4" name="Google Shape;614;p9"/>
          <p:cNvSpPr txBox="1">
            <a:spLocks noGrp="1"/>
          </p:cNvSpPr>
          <p:nvPr>
            <p:ph type="subTitle" idx="1"/>
          </p:nvPr>
        </p:nvSpPr>
        <p:spPr>
          <a:xfrm>
            <a:off x="3221675" y="5919475"/>
            <a:ext cx="7838100" cy="717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615" name="Google Shape;615;p9"/>
          <p:cNvSpPr/>
          <p:nvPr/>
        </p:nvSpPr>
        <p:spPr>
          <a:xfrm>
            <a:off x="3221666" y="1375144"/>
            <a:ext cx="7893000" cy="4260000"/>
          </a:xfrm>
          <a:prstGeom prst="roundRect">
            <a:avLst>
              <a:gd name="adj" fmla="val 3855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6" name="Google Shape;616;p9"/>
          <p:cNvSpPr/>
          <p:nvPr/>
        </p:nvSpPr>
        <p:spPr>
          <a:xfrm>
            <a:off x="3104707" y="1244008"/>
            <a:ext cx="7893000" cy="4260000"/>
          </a:xfrm>
          <a:prstGeom prst="roundRect">
            <a:avLst>
              <a:gd name="adj" fmla="val 385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" name="Google Shape;617;p9"/>
          <p:cNvSpPr/>
          <p:nvPr/>
        </p:nvSpPr>
        <p:spPr>
          <a:xfrm>
            <a:off x="251547" y="203082"/>
            <a:ext cx="1414984" cy="180948"/>
          </a:xfrm>
          <a:custGeom>
            <a:avLst/>
            <a:gdLst/>
            <a:ahLst/>
            <a:cxnLst/>
            <a:rect l="l" t="t" r="r" b="b"/>
            <a:pathLst>
              <a:path w="732204" h="93634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216" y="22948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180" y="22948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055" y="22948"/>
                </a:lnTo>
                <a:lnTo>
                  <a:pt x="431242" y="90992"/>
                </a:lnTo>
                <a:cubicBezTo>
                  <a:pt x="434715" y="94494"/>
                  <a:pt x="440368" y="94517"/>
                  <a:pt x="443868" y="91044"/>
                </a:cubicBezTo>
                <a:cubicBezTo>
                  <a:pt x="443886" y="91027"/>
                  <a:pt x="443904" y="91009"/>
                  <a:pt x="443922" y="90992"/>
                </a:cubicBezTo>
                <a:lnTo>
                  <a:pt x="509109" y="22948"/>
                </a:lnTo>
                <a:lnTo>
                  <a:pt x="574295" y="90992"/>
                </a:lnTo>
                <a:cubicBezTo>
                  <a:pt x="577778" y="94454"/>
                  <a:pt x="583403" y="94454"/>
                  <a:pt x="586886" y="90992"/>
                </a:cubicBezTo>
                <a:lnTo>
                  <a:pt x="652073" y="22948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81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81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" name="Google Shape;618;p9"/>
          <p:cNvSpPr/>
          <p:nvPr/>
        </p:nvSpPr>
        <p:spPr>
          <a:xfrm>
            <a:off x="251547" y="464832"/>
            <a:ext cx="1414984" cy="180258"/>
          </a:xfrm>
          <a:custGeom>
            <a:avLst/>
            <a:gdLst/>
            <a:ahLst/>
            <a:cxnLst/>
            <a:rect l="l" t="t" r="r" b="b"/>
            <a:pathLst>
              <a:path w="732204" h="93277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394" y="22591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269" y="22591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144" y="22591"/>
                </a:lnTo>
                <a:lnTo>
                  <a:pt x="431331" y="90635"/>
                </a:lnTo>
                <a:cubicBezTo>
                  <a:pt x="434805" y="94137"/>
                  <a:pt x="440457" y="94160"/>
                  <a:pt x="443958" y="90687"/>
                </a:cubicBezTo>
                <a:cubicBezTo>
                  <a:pt x="443975" y="90670"/>
                  <a:pt x="443993" y="90652"/>
                  <a:pt x="444011" y="90635"/>
                </a:cubicBezTo>
                <a:lnTo>
                  <a:pt x="509198" y="22591"/>
                </a:lnTo>
                <a:lnTo>
                  <a:pt x="574385" y="90635"/>
                </a:lnTo>
                <a:cubicBezTo>
                  <a:pt x="577867" y="94097"/>
                  <a:pt x="583493" y="94097"/>
                  <a:pt x="586975" y="90635"/>
                </a:cubicBezTo>
                <a:lnTo>
                  <a:pt x="652162" y="22591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90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90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" name="Google Shape;619;p9"/>
          <p:cNvSpPr/>
          <p:nvPr/>
        </p:nvSpPr>
        <p:spPr>
          <a:xfrm>
            <a:off x="11010430" y="6047184"/>
            <a:ext cx="732725" cy="93278"/>
          </a:xfrm>
          <a:custGeom>
            <a:avLst/>
            <a:gdLst/>
            <a:ahLst/>
            <a:cxnLst/>
            <a:rect l="l" t="t" r="r" b="b"/>
            <a:pathLst>
              <a:path w="732725" h="93278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19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1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1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19"/>
                </a:cubicBezTo>
                <a:lnTo>
                  <a:pt x="658673" y="2678"/>
                </a:lnTo>
                <a:cubicBezTo>
                  <a:pt x="655191" y="-787"/>
                  <a:pt x="649565" y="-787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7"/>
                  <a:pt x="506511" y="-787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7"/>
                  <a:pt x="363547" y="-787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7"/>
                  <a:pt x="220583" y="-787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9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0" name="Google Shape;620;p9"/>
          <p:cNvSpPr/>
          <p:nvPr/>
        </p:nvSpPr>
        <p:spPr>
          <a:xfrm>
            <a:off x="11010430" y="6259710"/>
            <a:ext cx="732725" cy="93279"/>
          </a:xfrm>
          <a:custGeom>
            <a:avLst/>
            <a:gdLst/>
            <a:ahLst/>
            <a:cxnLst/>
            <a:rect l="l" t="t" r="r" b="b"/>
            <a:pathLst>
              <a:path w="732725" h="93279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20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2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2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20"/>
                </a:cubicBezTo>
                <a:lnTo>
                  <a:pt x="658673" y="2678"/>
                </a:lnTo>
                <a:cubicBezTo>
                  <a:pt x="655191" y="-786"/>
                  <a:pt x="649565" y="-786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6"/>
                  <a:pt x="506511" y="-786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6"/>
                  <a:pt x="363547" y="-786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6"/>
                  <a:pt x="220583" y="-786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8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21" name="Google Shape;621;p9"/>
          <p:cNvGrpSpPr/>
          <p:nvPr/>
        </p:nvGrpSpPr>
        <p:grpSpPr>
          <a:xfrm>
            <a:off x="11509980" y="242351"/>
            <a:ext cx="439339" cy="1365706"/>
            <a:chOff x="11509980" y="242351"/>
            <a:chExt cx="439339" cy="1365706"/>
          </a:xfrm>
        </p:grpSpPr>
        <p:sp>
          <p:nvSpPr>
            <p:cNvPr id="622" name="Google Shape;622;p9"/>
            <p:cNvSpPr/>
            <p:nvPr/>
          </p:nvSpPr>
          <p:spPr>
            <a:xfrm>
              <a:off x="11509980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3" name="Google Shape;623;p9"/>
            <p:cNvSpPr/>
            <p:nvPr/>
          </p:nvSpPr>
          <p:spPr>
            <a:xfrm>
              <a:off x="11694914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4" name="Google Shape;624;p9"/>
            <p:cNvSpPr/>
            <p:nvPr/>
          </p:nvSpPr>
          <p:spPr>
            <a:xfrm>
              <a:off x="11879847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5" name="Google Shape;625;p9"/>
            <p:cNvSpPr/>
            <p:nvPr/>
          </p:nvSpPr>
          <p:spPr>
            <a:xfrm>
              <a:off x="11509980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6" name="Google Shape;626;p9"/>
            <p:cNvSpPr/>
            <p:nvPr/>
          </p:nvSpPr>
          <p:spPr>
            <a:xfrm>
              <a:off x="11694914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7" name="Google Shape;627;p9"/>
            <p:cNvSpPr/>
            <p:nvPr/>
          </p:nvSpPr>
          <p:spPr>
            <a:xfrm>
              <a:off x="11879847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8" name="Google Shape;628;p9"/>
            <p:cNvSpPr/>
            <p:nvPr/>
          </p:nvSpPr>
          <p:spPr>
            <a:xfrm>
              <a:off x="11509980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9" name="Google Shape;629;p9"/>
            <p:cNvSpPr/>
            <p:nvPr/>
          </p:nvSpPr>
          <p:spPr>
            <a:xfrm>
              <a:off x="11694914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0" name="Google Shape;630;p9"/>
            <p:cNvSpPr/>
            <p:nvPr/>
          </p:nvSpPr>
          <p:spPr>
            <a:xfrm>
              <a:off x="11879847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1" name="Google Shape;631;p9"/>
            <p:cNvSpPr/>
            <p:nvPr/>
          </p:nvSpPr>
          <p:spPr>
            <a:xfrm>
              <a:off x="11509980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2" name="Google Shape;632;p9"/>
            <p:cNvSpPr/>
            <p:nvPr/>
          </p:nvSpPr>
          <p:spPr>
            <a:xfrm>
              <a:off x="11694914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3" name="Google Shape;633;p9"/>
            <p:cNvSpPr/>
            <p:nvPr/>
          </p:nvSpPr>
          <p:spPr>
            <a:xfrm>
              <a:off x="11879847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4" name="Google Shape;634;p9"/>
            <p:cNvSpPr/>
            <p:nvPr/>
          </p:nvSpPr>
          <p:spPr>
            <a:xfrm>
              <a:off x="11509980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5" name="Google Shape;635;p9"/>
            <p:cNvSpPr/>
            <p:nvPr/>
          </p:nvSpPr>
          <p:spPr>
            <a:xfrm>
              <a:off x="11694914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6" name="Google Shape;636;p9"/>
            <p:cNvSpPr/>
            <p:nvPr/>
          </p:nvSpPr>
          <p:spPr>
            <a:xfrm>
              <a:off x="11879847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7" name="Google Shape;637;p9"/>
            <p:cNvSpPr/>
            <p:nvPr/>
          </p:nvSpPr>
          <p:spPr>
            <a:xfrm>
              <a:off x="11509980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8" name="Google Shape;638;p9"/>
            <p:cNvSpPr/>
            <p:nvPr/>
          </p:nvSpPr>
          <p:spPr>
            <a:xfrm>
              <a:off x="11694914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9" name="Google Shape;639;p9"/>
            <p:cNvSpPr/>
            <p:nvPr/>
          </p:nvSpPr>
          <p:spPr>
            <a:xfrm>
              <a:off x="11879847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0" name="Google Shape;640;p9"/>
            <p:cNvSpPr/>
            <p:nvPr/>
          </p:nvSpPr>
          <p:spPr>
            <a:xfrm>
              <a:off x="11509980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1" name="Google Shape;641;p9"/>
            <p:cNvSpPr/>
            <p:nvPr/>
          </p:nvSpPr>
          <p:spPr>
            <a:xfrm>
              <a:off x="11694914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2" name="Google Shape;642;p9"/>
            <p:cNvSpPr/>
            <p:nvPr/>
          </p:nvSpPr>
          <p:spPr>
            <a:xfrm>
              <a:off x="11879847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3" name="Google Shape;643;p9"/>
            <p:cNvSpPr/>
            <p:nvPr/>
          </p:nvSpPr>
          <p:spPr>
            <a:xfrm>
              <a:off x="11509980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4" name="Google Shape;644;p9"/>
            <p:cNvSpPr/>
            <p:nvPr/>
          </p:nvSpPr>
          <p:spPr>
            <a:xfrm>
              <a:off x="11694914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5" name="Google Shape;645;p9"/>
            <p:cNvSpPr/>
            <p:nvPr/>
          </p:nvSpPr>
          <p:spPr>
            <a:xfrm>
              <a:off x="11879847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46" name="Google Shape;646;p9"/>
          <p:cNvGrpSpPr/>
          <p:nvPr/>
        </p:nvGrpSpPr>
        <p:grpSpPr>
          <a:xfrm rot="5400000">
            <a:off x="3787332" y="5573353"/>
            <a:ext cx="439340" cy="1365706"/>
            <a:chOff x="257323" y="5204757"/>
            <a:chExt cx="439340" cy="1365706"/>
          </a:xfrm>
        </p:grpSpPr>
        <p:sp>
          <p:nvSpPr>
            <p:cNvPr id="647" name="Google Shape;647;p9"/>
            <p:cNvSpPr/>
            <p:nvPr/>
          </p:nvSpPr>
          <p:spPr>
            <a:xfrm>
              <a:off x="257323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8" name="Google Shape;648;p9"/>
            <p:cNvSpPr/>
            <p:nvPr/>
          </p:nvSpPr>
          <p:spPr>
            <a:xfrm>
              <a:off x="442257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9" name="Google Shape;649;p9"/>
            <p:cNvSpPr/>
            <p:nvPr/>
          </p:nvSpPr>
          <p:spPr>
            <a:xfrm>
              <a:off x="627191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0" name="Google Shape;650;p9"/>
            <p:cNvSpPr/>
            <p:nvPr/>
          </p:nvSpPr>
          <p:spPr>
            <a:xfrm>
              <a:off x="257323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1" name="Google Shape;651;p9"/>
            <p:cNvSpPr/>
            <p:nvPr/>
          </p:nvSpPr>
          <p:spPr>
            <a:xfrm>
              <a:off x="442257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2" name="Google Shape;652;p9"/>
            <p:cNvSpPr/>
            <p:nvPr/>
          </p:nvSpPr>
          <p:spPr>
            <a:xfrm>
              <a:off x="627191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3" name="Google Shape;653;p9"/>
            <p:cNvSpPr/>
            <p:nvPr/>
          </p:nvSpPr>
          <p:spPr>
            <a:xfrm>
              <a:off x="257323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4" name="Google Shape;654;p9"/>
            <p:cNvSpPr/>
            <p:nvPr/>
          </p:nvSpPr>
          <p:spPr>
            <a:xfrm>
              <a:off x="442257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5" name="Google Shape;655;p9"/>
            <p:cNvSpPr/>
            <p:nvPr/>
          </p:nvSpPr>
          <p:spPr>
            <a:xfrm>
              <a:off x="627191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6" name="Google Shape;656;p9"/>
            <p:cNvSpPr/>
            <p:nvPr/>
          </p:nvSpPr>
          <p:spPr>
            <a:xfrm>
              <a:off x="257323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7" name="Google Shape;657;p9"/>
            <p:cNvSpPr/>
            <p:nvPr/>
          </p:nvSpPr>
          <p:spPr>
            <a:xfrm>
              <a:off x="442257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8" name="Google Shape;658;p9"/>
            <p:cNvSpPr/>
            <p:nvPr/>
          </p:nvSpPr>
          <p:spPr>
            <a:xfrm>
              <a:off x="627191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9" name="Google Shape;659;p9"/>
            <p:cNvSpPr/>
            <p:nvPr/>
          </p:nvSpPr>
          <p:spPr>
            <a:xfrm>
              <a:off x="257323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0" name="Google Shape;660;p9"/>
            <p:cNvSpPr/>
            <p:nvPr/>
          </p:nvSpPr>
          <p:spPr>
            <a:xfrm>
              <a:off x="442257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1" name="Google Shape;661;p9"/>
            <p:cNvSpPr/>
            <p:nvPr/>
          </p:nvSpPr>
          <p:spPr>
            <a:xfrm>
              <a:off x="627191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2" name="Google Shape;662;p9"/>
            <p:cNvSpPr/>
            <p:nvPr/>
          </p:nvSpPr>
          <p:spPr>
            <a:xfrm>
              <a:off x="257323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3" name="Google Shape;663;p9"/>
            <p:cNvSpPr/>
            <p:nvPr/>
          </p:nvSpPr>
          <p:spPr>
            <a:xfrm>
              <a:off x="442257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4" name="Google Shape;664;p9"/>
            <p:cNvSpPr/>
            <p:nvPr/>
          </p:nvSpPr>
          <p:spPr>
            <a:xfrm>
              <a:off x="627191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5" name="Google Shape;665;p9"/>
            <p:cNvSpPr/>
            <p:nvPr/>
          </p:nvSpPr>
          <p:spPr>
            <a:xfrm>
              <a:off x="257323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6" name="Google Shape;666;p9"/>
            <p:cNvSpPr/>
            <p:nvPr/>
          </p:nvSpPr>
          <p:spPr>
            <a:xfrm>
              <a:off x="442257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7" name="Google Shape;667;p9"/>
            <p:cNvSpPr/>
            <p:nvPr/>
          </p:nvSpPr>
          <p:spPr>
            <a:xfrm>
              <a:off x="627191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8" name="Google Shape;668;p9"/>
            <p:cNvSpPr/>
            <p:nvPr/>
          </p:nvSpPr>
          <p:spPr>
            <a:xfrm>
              <a:off x="257323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9" name="Google Shape;669;p9"/>
            <p:cNvSpPr/>
            <p:nvPr/>
          </p:nvSpPr>
          <p:spPr>
            <a:xfrm>
              <a:off x="442257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0" name="Google Shape;670;p9"/>
            <p:cNvSpPr/>
            <p:nvPr/>
          </p:nvSpPr>
          <p:spPr>
            <a:xfrm>
              <a:off x="627191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71" name="Google Shape;671;p9"/>
          <p:cNvSpPr/>
          <p:nvPr/>
        </p:nvSpPr>
        <p:spPr>
          <a:xfrm rot="-771303">
            <a:off x="221662" y="3050469"/>
            <a:ext cx="3200531" cy="3171585"/>
          </a:xfrm>
          <a:custGeom>
            <a:avLst/>
            <a:gdLst/>
            <a:ahLst/>
            <a:cxnLst/>
            <a:rect l="l" t="t" r="r" b="b"/>
            <a:pathLst>
              <a:path w="3200321" h="3171377" extrusionOk="0">
                <a:moveTo>
                  <a:pt x="2225141" y="20520"/>
                </a:moveTo>
                <a:cubicBezTo>
                  <a:pt x="2513214" y="106217"/>
                  <a:pt x="2834482" y="453398"/>
                  <a:pt x="3032764" y="931151"/>
                </a:cubicBezTo>
                <a:cubicBezTo>
                  <a:pt x="3297141" y="1568155"/>
                  <a:pt x="3242764" y="2196067"/>
                  <a:pt x="2911311" y="2333630"/>
                </a:cubicBezTo>
                <a:cubicBezTo>
                  <a:pt x="2787015" y="2385217"/>
                  <a:pt x="2641406" y="2360523"/>
                  <a:pt x="2494006" y="2275912"/>
                </a:cubicBezTo>
                <a:lnTo>
                  <a:pt x="2458011" y="2252867"/>
                </a:lnTo>
                <a:lnTo>
                  <a:pt x="2295656" y="2224273"/>
                </a:lnTo>
                <a:cubicBezTo>
                  <a:pt x="2219303" y="2214166"/>
                  <a:pt x="2142530" y="2207322"/>
                  <a:pt x="2065555" y="2203769"/>
                </a:cubicBezTo>
                <a:cubicBezTo>
                  <a:pt x="1850885" y="2193962"/>
                  <a:pt x="1635947" y="2210513"/>
                  <a:pt x="1425307" y="2253070"/>
                </a:cubicBezTo>
                <a:cubicBezTo>
                  <a:pt x="1385006" y="2261131"/>
                  <a:pt x="1346855" y="2269998"/>
                  <a:pt x="1309241" y="2279938"/>
                </a:cubicBezTo>
                <a:lnTo>
                  <a:pt x="1242975" y="2300652"/>
                </a:lnTo>
                <a:lnTo>
                  <a:pt x="1219598" y="3053802"/>
                </a:lnTo>
                <a:cubicBezTo>
                  <a:pt x="1217663" y="3118104"/>
                  <a:pt x="1173965" y="3168852"/>
                  <a:pt x="1121972" y="3167192"/>
                </a:cubicBezTo>
                <a:lnTo>
                  <a:pt x="1054631" y="3165118"/>
                </a:lnTo>
                <a:lnTo>
                  <a:pt x="1037566" y="3161133"/>
                </a:lnTo>
                <a:lnTo>
                  <a:pt x="1034885" y="3163270"/>
                </a:lnTo>
                <a:cubicBezTo>
                  <a:pt x="1023634" y="3168829"/>
                  <a:pt x="1011371" y="3171724"/>
                  <a:pt x="998615" y="3171344"/>
                </a:cubicBezTo>
                <a:cubicBezTo>
                  <a:pt x="955473" y="3169960"/>
                  <a:pt x="919243" y="3131381"/>
                  <a:pt x="911086" y="3078420"/>
                </a:cubicBezTo>
                <a:lnTo>
                  <a:pt x="817040" y="2460709"/>
                </a:lnTo>
                <a:lnTo>
                  <a:pt x="753090" y="2488965"/>
                </a:lnTo>
                <a:lnTo>
                  <a:pt x="714862" y="2456652"/>
                </a:lnTo>
                <a:lnTo>
                  <a:pt x="706619" y="2458927"/>
                </a:lnTo>
                <a:lnTo>
                  <a:pt x="602230" y="2509115"/>
                </a:lnTo>
                <a:lnTo>
                  <a:pt x="584164" y="2492721"/>
                </a:lnTo>
                <a:lnTo>
                  <a:pt x="496153" y="2517010"/>
                </a:lnTo>
                <a:cubicBezTo>
                  <a:pt x="423964" y="2541432"/>
                  <a:pt x="353168" y="2569962"/>
                  <a:pt x="284118" y="2602478"/>
                </a:cubicBezTo>
                <a:cubicBezTo>
                  <a:pt x="275658" y="2595225"/>
                  <a:pt x="265852" y="2586358"/>
                  <a:pt x="255103" y="2575611"/>
                </a:cubicBezTo>
                <a:cubicBezTo>
                  <a:pt x="213862" y="2536533"/>
                  <a:pt x="177087" y="2493233"/>
                  <a:pt x="145317" y="2446526"/>
                </a:cubicBezTo>
                <a:lnTo>
                  <a:pt x="71164" y="2307514"/>
                </a:lnTo>
                <a:lnTo>
                  <a:pt x="65419" y="2310431"/>
                </a:lnTo>
                <a:cubicBezTo>
                  <a:pt x="65419" y="2309988"/>
                  <a:pt x="65419" y="2309531"/>
                  <a:pt x="65419" y="2309088"/>
                </a:cubicBezTo>
                <a:cubicBezTo>
                  <a:pt x="61391" y="2300088"/>
                  <a:pt x="57630" y="2290953"/>
                  <a:pt x="54002" y="2281548"/>
                </a:cubicBezTo>
                <a:cubicBezTo>
                  <a:pt x="29686" y="2219513"/>
                  <a:pt x="13298" y="2154655"/>
                  <a:pt x="5236" y="2088507"/>
                </a:cubicBezTo>
                <a:cubicBezTo>
                  <a:pt x="4299" y="2079507"/>
                  <a:pt x="3358" y="2070775"/>
                  <a:pt x="2551" y="2062311"/>
                </a:cubicBezTo>
                <a:cubicBezTo>
                  <a:pt x="2551" y="2058013"/>
                  <a:pt x="2551" y="2053983"/>
                  <a:pt x="1609" y="2049819"/>
                </a:cubicBezTo>
                <a:cubicBezTo>
                  <a:pt x="806" y="2040280"/>
                  <a:pt x="268" y="2031146"/>
                  <a:pt x="0" y="2022280"/>
                </a:cubicBezTo>
                <a:cubicBezTo>
                  <a:pt x="0" y="2006026"/>
                  <a:pt x="0" y="1990711"/>
                  <a:pt x="0" y="1976740"/>
                </a:cubicBezTo>
                <a:cubicBezTo>
                  <a:pt x="0" y="1974994"/>
                  <a:pt x="0" y="1973248"/>
                  <a:pt x="0" y="1971500"/>
                </a:cubicBezTo>
                <a:lnTo>
                  <a:pt x="0" y="1970023"/>
                </a:lnTo>
                <a:cubicBezTo>
                  <a:pt x="0" y="1966530"/>
                  <a:pt x="0" y="1963172"/>
                  <a:pt x="0" y="1959814"/>
                </a:cubicBezTo>
                <a:cubicBezTo>
                  <a:pt x="0" y="1951888"/>
                  <a:pt x="1075" y="1944231"/>
                  <a:pt x="1475" y="1937110"/>
                </a:cubicBezTo>
                <a:cubicBezTo>
                  <a:pt x="1475" y="1934693"/>
                  <a:pt x="1475" y="1932543"/>
                  <a:pt x="1475" y="1930260"/>
                </a:cubicBezTo>
                <a:cubicBezTo>
                  <a:pt x="73815" y="1891423"/>
                  <a:pt x="144510" y="1849688"/>
                  <a:pt x="213408" y="1805164"/>
                </a:cubicBezTo>
                <a:lnTo>
                  <a:pt x="259803" y="1772451"/>
                </a:lnTo>
                <a:lnTo>
                  <a:pt x="259803" y="1763548"/>
                </a:lnTo>
                <a:cubicBezTo>
                  <a:pt x="259803" y="1755353"/>
                  <a:pt x="260476" y="1747563"/>
                  <a:pt x="260879" y="1740174"/>
                </a:cubicBezTo>
                <a:lnTo>
                  <a:pt x="260879" y="1739099"/>
                </a:lnTo>
                <a:cubicBezTo>
                  <a:pt x="260879" y="1732114"/>
                  <a:pt x="261820" y="1725665"/>
                  <a:pt x="262359" y="1719351"/>
                </a:cubicBezTo>
                <a:lnTo>
                  <a:pt x="369290" y="1659470"/>
                </a:lnTo>
                <a:lnTo>
                  <a:pt x="369290" y="1658767"/>
                </a:lnTo>
                <a:lnTo>
                  <a:pt x="369290" y="1656885"/>
                </a:lnTo>
                <a:cubicBezTo>
                  <a:pt x="369290" y="1652319"/>
                  <a:pt x="369290" y="1647884"/>
                  <a:pt x="369290" y="1643452"/>
                </a:cubicBezTo>
                <a:cubicBezTo>
                  <a:pt x="369961" y="1630018"/>
                  <a:pt x="370765" y="1616584"/>
                  <a:pt x="371705" y="1604897"/>
                </a:cubicBezTo>
                <a:lnTo>
                  <a:pt x="372074" y="1604679"/>
                </a:lnTo>
                <a:lnTo>
                  <a:pt x="372109" y="1604091"/>
                </a:lnTo>
                <a:cubicBezTo>
                  <a:pt x="560315" y="1502963"/>
                  <a:pt x="739924" y="1386843"/>
                  <a:pt x="909456" y="1256832"/>
                </a:cubicBezTo>
                <a:lnTo>
                  <a:pt x="1035061" y="1156454"/>
                </a:lnTo>
                <a:lnTo>
                  <a:pt x="1035061" y="1156349"/>
                </a:lnTo>
                <a:cubicBezTo>
                  <a:pt x="1130841" y="1076552"/>
                  <a:pt x="1218564" y="995816"/>
                  <a:pt x="1298762" y="915752"/>
                </a:cubicBezTo>
                <a:cubicBezTo>
                  <a:pt x="1355721" y="858968"/>
                  <a:pt x="1408917" y="802735"/>
                  <a:pt x="1458355" y="747026"/>
                </a:cubicBezTo>
                <a:cubicBezTo>
                  <a:pt x="1483072" y="719352"/>
                  <a:pt x="1506849" y="692041"/>
                  <a:pt x="1529685" y="665080"/>
                </a:cubicBezTo>
                <a:lnTo>
                  <a:pt x="1529753" y="665970"/>
                </a:lnTo>
                <a:lnTo>
                  <a:pt x="1530762" y="664812"/>
                </a:lnTo>
                <a:cubicBezTo>
                  <a:pt x="1565621" y="623571"/>
                  <a:pt x="1598467" y="583069"/>
                  <a:pt x="1629348" y="543574"/>
                </a:cubicBezTo>
                <a:lnTo>
                  <a:pt x="1677536" y="479620"/>
                </a:lnTo>
                <a:lnTo>
                  <a:pt x="1681477" y="448653"/>
                </a:lnTo>
                <a:cubicBezTo>
                  <a:pt x="1716929" y="241058"/>
                  <a:pt x="1808907" y="87018"/>
                  <a:pt x="1953918" y="26834"/>
                </a:cubicBezTo>
                <a:cubicBezTo>
                  <a:pt x="2036781" y="-7557"/>
                  <a:pt x="2129117" y="-8045"/>
                  <a:pt x="2225141" y="20520"/>
                </a:cubicBezTo>
                <a:close/>
              </a:path>
            </a:pathLst>
          </a:custGeom>
          <a:solidFill>
            <a:schemeClr val="accent4"/>
          </a:solidFill>
          <a:ln w="127000" cap="rnd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2" name="Google Shape;672;p9"/>
          <p:cNvSpPr/>
          <p:nvPr/>
        </p:nvSpPr>
        <p:spPr>
          <a:xfrm rot="-771303">
            <a:off x="161411" y="3032746"/>
            <a:ext cx="3200531" cy="3171585"/>
          </a:xfrm>
          <a:custGeom>
            <a:avLst/>
            <a:gdLst/>
            <a:ahLst/>
            <a:cxnLst/>
            <a:rect l="l" t="t" r="r" b="b"/>
            <a:pathLst>
              <a:path w="3200321" h="3171377" extrusionOk="0">
                <a:moveTo>
                  <a:pt x="2225141" y="20520"/>
                </a:moveTo>
                <a:cubicBezTo>
                  <a:pt x="2513214" y="106217"/>
                  <a:pt x="2834482" y="453398"/>
                  <a:pt x="3032764" y="931151"/>
                </a:cubicBezTo>
                <a:cubicBezTo>
                  <a:pt x="3297141" y="1568155"/>
                  <a:pt x="3242764" y="2196067"/>
                  <a:pt x="2911311" y="2333630"/>
                </a:cubicBezTo>
                <a:cubicBezTo>
                  <a:pt x="2787015" y="2385217"/>
                  <a:pt x="2641406" y="2360523"/>
                  <a:pt x="2494006" y="2275912"/>
                </a:cubicBezTo>
                <a:lnTo>
                  <a:pt x="2458011" y="2252867"/>
                </a:lnTo>
                <a:lnTo>
                  <a:pt x="2295656" y="2224273"/>
                </a:lnTo>
                <a:cubicBezTo>
                  <a:pt x="2219303" y="2214166"/>
                  <a:pt x="2142530" y="2207322"/>
                  <a:pt x="2065555" y="2203769"/>
                </a:cubicBezTo>
                <a:cubicBezTo>
                  <a:pt x="1850885" y="2193962"/>
                  <a:pt x="1635947" y="2210513"/>
                  <a:pt x="1425307" y="2253070"/>
                </a:cubicBezTo>
                <a:cubicBezTo>
                  <a:pt x="1385006" y="2261131"/>
                  <a:pt x="1346855" y="2269998"/>
                  <a:pt x="1309241" y="2279938"/>
                </a:cubicBezTo>
                <a:lnTo>
                  <a:pt x="1242975" y="2300652"/>
                </a:lnTo>
                <a:lnTo>
                  <a:pt x="1219598" y="3053802"/>
                </a:lnTo>
                <a:cubicBezTo>
                  <a:pt x="1217663" y="3118104"/>
                  <a:pt x="1173965" y="3168852"/>
                  <a:pt x="1121972" y="3167192"/>
                </a:cubicBezTo>
                <a:lnTo>
                  <a:pt x="1054631" y="3165118"/>
                </a:lnTo>
                <a:lnTo>
                  <a:pt x="1037566" y="3161133"/>
                </a:lnTo>
                <a:lnTo>
                  <a:pt x="1034885" y="3163270"/>
                </a:lnTo>
                <a:cubicBezTo>
                  <a:pt x="1023634" y="3168829"/>
                  <a:pt x="1011371" y="3171724"/>
                  <a:pt x="998615" y="3171344"/>
                </a:cubicBezTo>
                <a:cubicBezTo>
                  <a:pt x="955473" y="3169960"/>
                  <a:pt x="919243" y="3131381"/>
                  <a:pt x="911086" y="3078420"/>
                </a:cubicBezTo>
                <a:lnTo>
                  <a:pt x="817040" y="2460709"/>
                </a:lnTo>
                <a:lnTo>
                  <a:pt x="753090" y="2488965"/>
                </a:lnTo>
                <a:lnTo>
                  <a:pt x="714862" y="2456652"/>
                </a:lnTo>
                <a:lnTo>
                  <a:pt x="706619" y="2458927"/>
                </a:lnTo>
                <a:lnTo>
                  <a:pt x="602230" y="2509115"/>
                </a:lnTo>
                <a:lnTo>
                  <a:pt x="584164" y="2492721"/>
                </a:lnTo>
                <a:lnTo>
                  <a:pt x="496153" y="2517010"/>
                </a:lnTo>
                <a:cubicBezTo>
                  <a:pt x="423964" y="2541432"/>
                  <a:pt x="353168" y="2569962"/>
                  <a:pt x="284118" y="2602478"/>
                </a:cubicBezTo>
                <a:cubicBezTo>
                  <a:pt x="275658" y="2595225"/>
                  <a:pt x="265852" y="2586358"/>
                  <a:pt x="255103" y="2575611"/>
                </a:cubicBezTo>
                <a:cubicBezTo>
                  <a:pt x="213862" y="2536533"/>
                  <a:pt x="177087" y="2493233"/>
                  <a:pt x="145317" y="2446526"/>
                </a:cubicBezTo>
                <a:lnTo>
                  <a:pt x="71164" y="2307514"/>
                </a:lnTo>
                <a:lnTo>
                  <a:pt x="65419" y="2310431"/>
                </a:lnTo>
                <a:cubicBezTo>
                  <a:pt x="65419" y="2309988"/>
                  <a:pt x="65419" y="2309531"/>
                  <a:pt x="65419" y="2309088"/>
                </a:cubicBezTo>
                <a:cubicBezTo>
                  <a:pt x="61391" y="2300088"/>
                  <a:pt x="57630" y="2290953"/>
                  <a:pt x="54002" y="2281548"/>
                </a:cubicBezTo>
                <a:cubicBezTo>
                  <a:pt x="29686" y="2219513"/>
                  <a:pt x="13298" y="2154655"/>
                  <a:pt x="5236" y="2088507"/>
                </a:cubicBezTo>
                <a:cubicBezTo>
                  <a:pt x="4299" y="2079507"/>
                  <a:pt x="3358" y="2070775"/>
                  <a:pt x="2551" y="2062311"/>
                </a:cubicBezTo>
                <a:cubicBezTo>
                  <a:pt x="2551" y="2058013"/>
                  <a:pt x="2551" y="2053983"/>
                  <a:pt x="1609" y="2049819"/>
                </a:cubicBezTo>
                <a:cubicBezTo>
                  <a:pt x="806" y="2040280"/>
                  <a:pt x="268" y="2031146"/>
                  <a:pt x="0" y="2022280"/>
                </a:cubicBezTo>
                <a:cubicBezTo>
                  <a:pt x="0" y="2006026"/>
                  <a:pt x="0" y="1990711"/>
                  <a:pt x="0" y="1976740"/>
                </a:cubicBezTo>
                <a:cubicBezTo>
                  <a:pt x="0" y="1974994"/>
                  <a:pt x="0" y="1973248"/>
                  <a:pt x="0" y="1971500"/>
                </a:cubicBezTo>
                <a:lnTo>
                  <a:pt x="0" y="1970023"/>
                </a:lnTo>
                <a:cubicBezTo>
                  <a:pt x="0" y="1966530"/>
                  <a:pt x="0" y="1963172"/>
                  <a:pt x="0" y="1959814"/>
                </a:cubicBezTo>
                <a:cubicBezTo>
                  <a:pt x="0" y="1951888"/>
                  <a:pt x="1075" y="1944231"/>
                  <a:pt x="1475" y="1937110"/>
                </a:cubicBezTo>
                <a:cubicBezTo>
                  <a:pt x="1475" y="1934693"/>
                  <a:pt x="1475" y="1932543"/>
                  <a:pt x="1475" y="1930260"/>
                </a:cubicBezTo>
                <a:cubicBezTo>
                  <a:pt x="73815" y="1891423"/>
                  <a:pt x="144510" y="1849688"/>
                  <a:pt x="213408" y="1805164"/>
                </a:cubicBezTo>
                <a:lnTo>
                  <a:pt x="259803" y="1772451"/>
                </a:lnTo>
                <a:lnTo>
                  <a:pt x="259803" y="1763548"/>
                </a:lnTo>
                <a:cubicBezTo>
                  <a:pt x="259803" y="1755353"/>
                  <a:pt x="260476" y="1747563"/>
                  <a:pt x="260879" y="1740174"/>
                </a:cubicBezTo>
                <a:lnTo>
                  <a:pt x="260879" y="1739099"/>
                </a:lnTo>
                <a:cubicBezTo>
                  <a:pt x="260879" y="1732114"/>
                  <a:pt x="261820" y="1725665"/>
                  <a:pt x="262359" y="1719351"/>
                </a:cubicBezTo>
                <a:lnTo>
                  <a:pt x="369290" y="1659470"/>
                </a:lnTo>
                <a:lnTo>
                  <a:pt x="369290" y="1658767"/>
                </a:lnTo>
                <a:lnTo>
                  <a:pt x="369290" y="1656885"/>
                </a:lnTo>
                <a:cubicBezTo>
                  <a:pt x="369290" y="1652319"/>
                  <a:pt x="369290" y="1647884"/>
                  <a:pt x="369290" y="1643452"/>
                </a:cubicBezTo>
                <a:cubicBezTo>
                  <a:pt x="369961" y="1630018"/>
                  <a:pt x="370765" y="1616584"/>
                  <a:pt x="371705" y="1604897"/>
                </a:cubicBezTo>
                <a:lnTo>
                  <a:pt x="372074" y="1604679"/>
                </a:lnTo>
                <a:lnTo>
                  <a:pt x="372109" y="1604091"/>
                </a:lnTo>
                <a:cubicBezTo>
                  <a:pt x="560315" y="1502963"/>
                  <a:pt x="739924" y="1386843"/>
                  <a:pt x="909456" y="1256832"/>
                </a:cubicBezTo>
                <a:lnTo>
                  <a:pt x="1035061" y="1156454"/>
                </a:lnTo>
                <a:lnTo>
                  <a:pt x="1035061" y="1156349"/>
                </a:lnTo>
                <a:cubicBezTo>
                  <a:pt x="1130841" y="1076552"/>
                  <a:pt x="1218564" y="995816"/>
                  <a:pt x="1298762" y="915752"/>
                </a:cubicBezTo>
                <a:cubicBezTo>
                  <a:pt x="1355721" y="858968"/>
                  <a:pt x="1408917" y="802735"/>
                  <a:pt x="1458355" y="747026"/>
                </a:cubicBezTo>
                <a:cubicBezTo>
                  <a:pt x="1483072" y="719352"/>
                  <a:pt x="1506849" y="692041"/>
                  <a:pt x="1529685" y="665080"/>
                </a:cubicBezTo>
                <a:lnTo>
                  <a:pt x="1529753" y="665970"/>
                </a:lnTo>
                <a:lnTo>
                  <a:pt x="1530762" y="664812"/>
                </a:lnTo>
                <a:cubicBezTo>
                  <a:pt x="1565621" y="623571"/>
                  <a:pt x="1598467" y="583069"/>
                  <a:pt x="1629348" y="543574"/>
                </a:cubicBezTo>
                <a:lnTo>
                  <a:pt x="1677536" y="479620"/>
                </a:lnTo>
                <a:lnTo>
                  <a:pt x="1681477" y="448653"/>
                </a:lnTo>
                <a:cubicBezTo>
                  <a:pt x="1716929" y="241058"/>
                  <a:pt x="1808907" y="87018"/>
                  <a:pt x="1953918" y="26834"/>
                </a:cubicBezTo>
                <a:cubicBezTo>
                  <a:pt x="2036781" y="-7557"/>
                  <a:pt x="2129117" y="-8045"/>
                  <a:pt x="2225141" y="20520"/>
                </a:cubicBezTo>
                <a:close/>
              </a:path>
            </a:pathLst>
          </a:custGeom>
          <a:solidFill>
            <a:schemeClr val="lt2"/>
          </a:solidFill>
          <a:ln w="76200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73" name="Google Shape;673;p9"/>
          <p:cNvGrpSpPr/>
          <p:nvPr/>
        </p:nvGrpSpPr>
        <p:grpSpPr>
          <a:xfrm rot="-774075">
            <a:off x="145126" y="2770514"/>
            <a:ext cx="3510942" cy="3394832"/>
            <a:chOff x="2007636" y="-280541"/>
            <a:chExt cx="6414832" cy="6202688"/>
          </a:xfrm>
        </p:grpSpPr>
        <p:sp>
          <p:nvSpPr>
            <p:cNvPr id="674" name="Google Shape;674;p9"/>
            <p:cNvSpPr/>
            <p:nvPr/>
          </p:nvSpPr>
          <p:spPr>
            <a:xfrm>
              <a:off x="2127412" y="3783535"/>
              <a:ext cx="1489493" cy="1099623"/>
            </a:xfrm>
            <a:custGeom>
              <a:avLst/>
              <a:gdLst/>
              <a:ahLst/>
              <a:cxnLst/>
              <a:rect l="l" t="t" r="r" b="b"/>
              <a:pathLst>
                <a:path w="577883" h="426624" extrusionOk="0">
                  <a:moveTo>
                    <a:pt x="575246" y="302729"/>
                  </a:moveTo>
                  <a:cubicBezTo>
                    <a:pt x="557910" y="305015"/>
                    <a:pt x="540478" y="307587"/>
                    <a:pt x="522763" y="310635"/>
                  </a:cubicBezTo>
                  <a:cubicBezTo>
                    <a:pt x="500950" y="314159"/>
                    <a:pt x="479710" y="318350"/>
                    <a:pt x="458944" y="322827"/>
                  </a:cubicBezTo>
                  <a:cubicBezTo>
                    <a:pt x="353122" y="345639"/>
                    <a:pt x="250252" y="380443"/>
                    <a:pt x="152334" y="426554"/>
                  </a:cubicBezTo>
                  <a:cubicBezTo>
                    <a:pt x="146335" y="421411"/>
                    <a:pt x="139382" y="415124"/>
                    <a:pt x="131761" y="407504"/>
                  </a:cubicBezTo>
                  <a:cubicBezTo>
                    <a:pt x="73277" y="352088"/>
                    <a:pt x="27463" y="284698"/>
                    <a:pt x="-2637" y="209956"/>
                  </a:cubicBezTo>
                  <a:cubicBezTo>
                    <a:pt x="-2637" y="209956"/>
                    <a:pt x="-2637" y="209956"/>
                    <a:pt x="-2637" y="209479"/>
                  </a:cubicBezTo>
                  <a:lnTo>
                    <a:pt x="447037" y="-7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5" name="Google Shape;675;p9"/>
            <p:cNvSpPr/>
            <p:nvPr/>
          </p:nvSpPr>
          <p:spPr>
            <a:xfrm>
              <a:off x="2007636" y="3037866"/>
              <a:ext cx="1259696" cy="1311741"/>
            </a:xfrm>
            <a:custGeom>
              <a:avLst/>
              <a:gdLst/>
              <a:ahLst/>
              <a:cxnLst/>
              <a:rect l="l" t="t" r="r" b="b"/>
              <a:pathLst>
                <a:path w="488728" h="508920" extrusionOk="0">
                  <a:moveTo>
                    <a:pt x="486091" y="284251"/>
                  </a:moveTo>
                  <a:lnTo>
                    <a:pt x="43748" y="508850"/>
                  </a:lnTo>
                  <a:cubicBezTo>
                    <a:pt x="43748" y="508536"/>
                    <a:pt x="43748" y="508212"/>
                    <a:pt x="43748" y="507898"/>
                  </a:cubicBezTo>
                  <a:cubicBezTo>
                    <a:pt x="40892" y="501516"/>
                    <a:pt x="38225" y="495039"/>
                    <a:pt x="35653" y="488371"/>
                  </a:cubicBezTo>
                  <a:cubicBezTo>
                    <a:pt x="18412" y="444385"/>
                    <a:pt x="6792" y="398398"/>
                    <a:pt x="1076" y="351497"/>
                  </a:cubicBezTo>
                  <a:lnTo>
                    <a:pt x="1076" y="351497"/>
                  </a:lnTo>
                  <a:cubicBezTo>
                    <a:pt x="411" y="345115"/>
                    <a:pt x="-256" y="338924"/>
                    <a:pt x="-828" y="332923"/>
                  </a:cubicBezTo>
                  <a:cubicBezTo>
                    <a:pt x="-828" y="329875"/>
                    <a:pt x="-828" y="327018"/>
                    <a:pt x="-1496" y="324065"/>
                  </a:cubicBezTo>
                  <a:cubicBezTo>
                    <a:pt x="-2065" y="317302"/>
                    <a:pt x="-2447" y="310825"/>
                    <a:pt x="-2637" y="304539"/>
                  </a:cubicBezTo>
                  <a:cubicBezTo>
                    <a:pt x="-2637" y="293014"/>
                    <a:pt x="-2637" y="282155"/>
                    <a:pt x="-2637" y="272249"/>
                  </a:cubicBezTo>
                  <a:cubicBezTo>
                    <a:pt x="-2637" y="271011"/>
                    <a:pt x="-2637" y="269773"/>
                    <a:pt x="-2637" y="268534"/>
                  </a:cubicBezTo>
                  <a:lnTo>
                    <a:pt x="-2637" y="267487"/>
                  </a:lnTo>
                  <a:cubicBezTo>
                    <a:pt x="-2637" y="265010"/>
                    <a:pt x="-2637" y="262629"/>
                    <a:pt x="-2637" y="260248"/>
                  </a:cubicBezTo>
                  <a:cubicBezTo>
                    <a:pt x="-2637" y="254628"/>
                    <a:pt x="-1875" y="249199"/>
                    <a:pt x="-1591" y="244150"/>
                  </a:cubicBezTo>
                  <a:cubicBezTo>
                    <a:pt x="-1591" y="242436"/>
                    <a:pt x="-1591" y="240912"/>
                    <a:pt x="-1591" y="239293"/>
                  </a:cubicBezTo>
                  <a:cubicBezTo>
                    <a:pt x="100993" y="184219"/>
                    <a:pt x="198911" y="120925"/>
                    <a:pt x="291303" y="50031"/>
                  </a:cubicBezTo>
                  <a:cubicBezTo>
                    <a:pt x="311974" y="34315"/>
                    <a:pt x="331879" y="18598"/>
                    <a:pt x="351120" y="2406"/>
                  </a:cubicBezTo>
                  <a:cubicBezTo>
                    <a:pt x="352169" y="1663"/>
                    <a:pt x="353215" y="834"/>
                    <a:pt x="354169" y="-7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6" name="Google Shape;676;p9"/>
            <p:cNvSpPr/>
            <p:nvPr/>
          </p:nvSpPr>
          <p:spPr>
            <a:xfrm>
              <a:off x="2621498" y="3967374"/>
              <a:ext cx="690852" cy="745111"/>
            </a:xfrm>
            <a:custGeom>
              <a:avLst/>
              <a:gdLst/>
              <a:ahLst/>
              <a:cxnLst/>
              <a:rect l="l" t="t" r="r" b="b"/>
              <a:pathLst>
                <a:path w="268032" h="289083" extrusionOk="0">
                  <a:moveTo>
                    <a:pt x="265395" y="250913"/>
                  </a:moveTo>
                  <a:cubicBezTo>
                    <a:pt x="236820" y="263581"/>
                    <a:pt x="210626" y="276345"/>
                    <a:pt x="186149" y="289013"/>
                  </a:cubicBezTo>
                  <a:cubicBezTo>
                    <a:pt x="104423" y="223329"/>
                    <a:pt x="39653" y="138947"/>
                    <a:pt x="-2637" y="42982"/>
                  </a:cubicBezTo>
                  <a:lnTo>
                    <a:pt x="82134" y="-71"/>
                  </a:lnTo>
                  <a:cubicBezTo>
                    <a:pt x="124520" y="95779"/>
                    <a:pt x="187004" y="181380"/>
                    <a:pt x="265395" y="25091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7" name="Google Shape;677;p9"/>
            <p:cNvSpPr/>
            <p:nvPr/>
          </p:nvSpPr>
          <p:spPr>
            <a:xfrm>
              <a:off x="2481131" y="3159363"/>
              <a:ext cx="359144" cy="918685"/>
            </a:xfrm>
            <a:custGeom>
              <a:avLst/>
              <a:gdLst/>
              <a:ahLst/>
              <a:cxnLst/>
              <a:rect l="l" t="t" r="r" b="b"/>
              <a:pathLst>
                <a:path w="139338" h="356425" extrusionOk="0">
                  <a:moveTo>
                    <a:pt x="136606" y="313302"/>
                  </a:moveTo>
                  <a:lnTo>
                    <a:pt x="51835" y="356355"/>
                  </a:lnTo>
                  <a:lnTo>
                    <a:pt x="51263" y="355212"/>
                  </a:lnTo>
                  <a:cubicBezTo>
                    <a:pt x="48023" y="347782"/>
                    <a:pt x="44882" y="340162"/>
                    <a:pt x="41738" y="332447"/>
                  </a:cubicBezTo>
                  <a:cubicBezTo>
                    <a:pt x="16402" y="267629"/>
                    <a:pt x="1542" y="199164"/>
                    <a:pt x="-2174" y="129660"/>
                  </a:cubicBezTo>
                  <a:cubicBezTo>
                    <a:pt x="-2174" y="125945"/>
                    <a:pt x="-2174" y="122135"/>
                    <a:pt x="-2174" y="118516"/>
                  </a:cubicBezTo>
                  <a:cubicBezTo>
                    <a:pt x="-2839" y="102323"/>
                    <a:pt x="-2743" y="87369"/>
                    <a:pt x="-2174" y="73938"/>
                  </a:cubicBezTo>
                  <a:cubicBezTo>
                    <a:pt x="-2174" y="68128"/>
                    <a:pt x="-1697" y="62604"/>
                    <a:pt x="-1411" y="57365"/>
                  </a:cubicBezTo>
                  <a:lnTo>
                    <a:pt x="-1411" y="56603"/>
                  </a:lnTo>
                  <a:cubicBezTo>
                    <a:pt x="-1411" y="51650"/>
                    <a:pt x="-744" y="47078"/>
                    <a:pt x="-362" y="42601"/>
                  </a:cubicBezTo>
                  <a:cubicBezTo>
                    <a:pt x="24401" y="29266"/>
                    <a:pt x="49835" y="15045"/>
                    <a:pt x="75838" y="-71"/>
                  </a:cubicBezTo>
                  <a:cubicBezTo>
                    <a:pt x="75838" y="1453"/>
                    <a:pt x="75838" y="3072"/>
                    <a:pt x="75838" y="4692"/>
                  </a:cubicBezTo>
                  <a:cubicBezTo>
                    <a:pt x="75838" y="17646"/>
                    <a:pt x="75838" y="31743"/>
                    <a:pt x="75838" y="46792"/>
                  </a:cubicBezTo>
                  <a:cubicBezTo>
                    <a:pt x="75838" y="54984"/>
                    <a:pt x="76503" y="63366"/>
                    <a:pt x="77170" y="72129"/>
                  </a:cubicBezTo>
                  <a:cubicBezTo>
                    <a:pt x="82219" y="145995"/>
                    <a:pt x="98506" y="218661"/>
                    <a:pt x="125558" y="287584"/>
                  </a:cubicBezTo>
                  <a:cubicBezTo>
                    <a:pt x="128986" y="296223"/>
                    <a:pt x="132511" y="304701"/>
                    <a:pt x="136129" y="313016"/>
                  </a:cubicBezTo>
                  <a:lnTo>
                    <a:pt x="136702" y="31301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8" name="Google Shape;678;p9"/>
            <p:cNvSpPr/>
            <p:nvPr/>
          </p:nvSpPr>
          <p:spPr>
            <a:xfrm>
              <a:off x="2682091" y="910579"/>
              <a:ext cx="3936737" cy="3765828"/>
            </a:xfrm>
            <a:custGeom>
              <a:avLst/>
              <a:gdLst/>
              <a:ahLst/>
              <a:cxnLst/>
              <a:rect l="l" t="t" r="r" b="b"/>
              <a:pathLst>
                <a:path w="1527347" h="1461039" extrusionOk="0">
                  <a:moveTo>
                    <a:pt x="1524710" y="1301711"/>
                  </a:moveTo>
                  <a:cubicBezTo>
                    <a:pt x="1417933" y="1278165"/>
                    <a:pt x="1309349" y="1263792"/>
                    <a:pt x="1200193" y="1258753"/>
                  </a:cubicBezTo>
                  <a:cubicBezTo>
                    <a:pt x="1047983" y="1251800"/>
                    <a:pt x="895583" y="1263535"/>
                    <a:pt x="746230" y="1293710"/>
                  </a:cubicBezTo>
                  <a:cubicBezTo>
                    <a:pt x="717655" y="1299425"/>
                    <a:pt x="690605" y="1305712"/>
                    <a:pt x="663935" y="1312760"/>
                  </a:cubicBezTo>
                  <a:cubicBezTo>
                    <a:pt x="527345" y="1347117"/>
                    <a:pt x="395044" y="1396837"/>
                    <a:pt x="269601" y="1460969"/>
                  </a:cubicBezTo>
                  <a:cubicBezTo>
                    <a:pt x="261503" y="1454492"/>
                    <a:pt x="252169" y="1446682"/>
                    <a:pt x="241881" y="1437538"/>
                  </a:cubicBezTo>
                  <a:cubicBezTo>
                    <a:pt x="163491" y="1367948"/>
                    <a:pt x="100911" y="1282280"/>
                    <a:pt x="58620" y="1186363"/>
                  </a:cubicBezTo>
                  <a:lnTo>
                    <a:pt x="58620" y="1185792"/>
                  </a:lnTo>
                  <a:lnTo>
                    <a:pt x="58048" y="1184554"/>
                  </a:lnTo>
                  <a:cubicBezTo>
                    <a:pt x="54430" y="1176296"/>
                    <a:pt x="50905" y="1167818"/>
                    <a:pt x="47477" y="1159122"/>
                  </a:cubicBezTo>
                  <a:cubicBezTo>
                    <a:pt x="20616" y="1090666"/>
                    <a:pt x="4328" y="1018533"/>
                    <a:pt x="-911" y="945190"/>
                  </a:cubicBezTo>
                  <a:cubicBezTo>
                    <a:pt x="-1483" y="936427"/>
                    <a:pt x="-1957" y="928045"/>
                    <a:pt x="-2243" y="919854"/>
                  </a:cubicBezTo>
                  <a:cubicBezTo>
                    <a:pt x="-2720" y="904804"/>
                    <a:pt x="-2815" y="890707"/>
                    <a:pt x="-2243" y="877753"/>
                  </a:cubicBezTo>
                  <a:cubicBezTo>
                    <a:pt x="-2243" y="876134"/>
                    <a:pt x="-2243" y="874515"/>
                    <a:pt x="-2243" y="872991"/>
                  </a:cubicBezTo>
                  <a:cubicBezTo>
                    <a:pt x="-2243" y="872543"/>
                    <a:pt x="-2243" y="872105"/>
                    <a:pt x="-2243" y="871657"/>
                  </a:cubicBezTo>
                  <a:cubicBezTo>
                    <a:pt x="-2243" y="868419"/>
                    <a:pt x="-2243" y="865276"/>
                    <a:pt x="-2243" y="862132"/>
                  </a:cubicBezTo>
                  <a:cubicBezTo>
                    <a:pt x="-2243" y="851560"/>
                    <a:pt x="-1197" y="841939"/>
                    <a:pt x="-530" y="833557"/>
                  </a:cubicBezTo>
                  <a:cubicBezTo>
                    <a:pt x="132916" y="761853"/>
                    <a:pt x="260266" y="679519"/>
                    <a:pt x="380471" y="587336"/>
                  </a:cubicBezTo>
                  <a:cubicBezTo>
                    <a:pt x="411713" y="563457"/>
                    <a:pt x="441906" y="539330"/>
                    <a:pt x="471053" y="514946"/>
                  </a:cubicBezTo>
                  <a:cubicBezTo>
                    <a:pt x="474958" y="511708"/>
                    <a:pt x="478864" y="508469"/>
                    <a:pt x="482674" y="505421"/>
                  </a:cubicBezTo>
                  <a:cubicBezTo>
                    <a:pt x="545826" y="452176"/>
                    <a:pt x="603831" y="398551"/>
                    <a:pt x="657172" y="345306"/>
                  </a:cubicBezTo>
                  <a:cubicBezTo>
                    <a:pt x="697558" y="305044"/>
                    <a:pt x="735277" y="265172"/>
                    <a:pt x="770423" y="225672"/>
                  </a:cubicBezTo>
                  <a:lnTo>
                    <a:pt x="770423" y="225672"/>
                  </a:lnTo>
                  <a:cubicBezTo>
                    <a:pt x="787950" y="206050"/>
                    <a:pt x="804810" y="186686"/>
                    <a:pt x="821002" y="167569"/>
                  </a:cubicBezTo>
                  <a:cubicBezTo>
                    <a:pt x="870436" y="109086"/>
                    <a:pt x="914157" y="52698"/>
                    <a:pt x="952447" y="-71"/>
                  </a:cubicBezTo>
                  <a:cubicBezTo>
                    <a:pt x="937588" y="212899"/>
                    <a:pt x="967402" y="426611"/>
                    <a:pt x="1039791" y="627436"/>
                  </a:cubicBezTo>
                  <a:cubicBezTo>
                    <a:pt x="1137136" y="892070"/>
                    <a:pt x="1304777" y="1125175"/>
                    <a:pt x="1524710" y="1301711"/>
                  </a:cubicBezTo>
                  <a:close/>
                </a:path>
              </a:pathLst>
            </a:custGeom>
            <a:solidFill>
              <a:srgbClr val="D7D8D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9" name="Google Shape;679;p9"/>
            <p:cNvSpPr/>
            <p:nvPr/>
          </p:nvSpPr>
          <p:spPr>
            <a:xfrm rot="-1352061">
              <a:off x="5264406" y="228"/>
              <a:ext cx="2374326" cy="4563104"/>
            </a:xfrm>
            <a:custGeom>
              <a:avLst/>
              <a:gdLst/>
              <a:ahLst/>
              <a:cxnLst/>
              <a:rect l="l" t="t" r="r" b="b"/>
              <a:pathLst>
                <a:path w="921448" h="1770887" extrusionOk="0">
                  <a:moveTo>
                    <a:pt x="918811" y="885373"/>
                  </a:moveTo>
                  <a:cubicBezTo>
                    <a:pt x="918811" y="1374390"/>
                    <a:pt x="712537" y="1770817"/>
                    <a:pt x="458086" y="1770817"/>
                  </a:cubicBezTo>
                  <a:cubicBezTo>
                    <a:pt x="203634" y="1770817"/>
                    <a:pt x="-2640" y="1374390"/>
                    <a:pt x="-2640" y="885373"/>
                  </a:cubicBezTo>
                  <a:cubicBezTo>
                    <a:pt x="-2640" y="396356"/>
                    <a:pt x="203634" y="-71"/>
                    <a:pt x="458086" y="-71"/>
                  </a:cubicBezTo>
                  <a:cubicBezTo>
                    <a:pt x="712537" y="-71"/>
                    <a:pt x="918811" y="396356"/>
                    <a:pt x="918811" y="885373"/>
                  </a:cubicBezTo>
                  <a:close/>
                </a:path>
              </a:pathLst>
            </a:custGeom>
            <a:solidFill>
              <a:srgbClr val="95A19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0" name="Google Shape;680;p9"/>
            <p:cNvSpPr/>
            <p:nvPr/>
          </p:nvSpPr>
          <p:spPr>
            <a:xfrm>
              <a:off x="5211581" y="160111"/>
              <a:ext cx="2576564" cy="4094240"/>
            </a:xfrm>
            <a:custGeom>
              <a:avLst/>
              <a:gdLst/>
              <a:ahLst/>
              <a:cxnLst/>
              <a:rect l="l" t="t" r="r" b="b"/>
              <a:pathLst>
                <a:path w="999637" h="1588454" extrusionOk="0">
                  <a:moveTo>
                    <a:pt x="819987" y="1572368"/>
                  </a:moveTo>
                  <a:cubicBezTo>
                    <a:pt x="800272" y="1580465"/>
                    <a:pt x="779506" y="1585542"/>
                    <a:pt x="758265" y="1587418"/>
                  </a:cubicBezTo>
                  <a:cubicBezTo>
                    <a:pt x="551382" y="1606468"/>
                    <a:pt x="277253" y="1341959"/>
                    <a:pt x="115614" y="952386"/>
                  </a:cubicBezTo>
                  <a:cubicBezTo>
                    <a:pt x="-31929" y="596342"/>
                    <a:pt x="-39549" y="247441"/>
                    <a:pt x="82371" y="88659"/>
                  </a:cubicBezTo>
                  <a:cubicBezTo>
                    <a:pt x="106089" y="56711"/>
                    <a:pt x="137808" y="31630"/>
                    <a:pt x="174382" y="15983"/>
                  </a:cubicBezTo>
                  <a:cubicBezTo>
                    <a:pt x="385076" y="-71361"/>
                    <a:pt x="700352" y="206483"/>
                    <a:pt x="878758" y="635870"/>
                  </a:cubicBezTo>
                  <a:cubicBezTo>
                    <a:pt x="1057161" y="1065257"/>
                    <a:pt x="1030586" y="1484929"/>
                    <a:pt x="819987" y="1572368"/>
                  </a:cubicBezTo>
                  <a:close/>
                </a:path>
              </a:pathLst>
            </a:custGeom>
            <a:solidFill>
              <a:srgbClr val="D4D1D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1" name="Google Shape;681;p9"/>
            <p:cNvSpPr/>
            <p:nvPr/>
          </p:nvSpPr>
          <p:spPr>
            <a:xfrm>
              <a:off x="5212264" y="383085"/>
              <a:ext cx="2285492" cy="3871201"/>
            </a:xfrm>
            <a:custGeom>
              <a:avLst/>
              <a:gdLst/>
              <a:ahLst/>
              <a:cxnLst/>
              <a:rect l="l" t="t" r="r" b="b"/>
              <a:pathLst>
                <a:path w="886709" h="1501921" extrusionOk="0">
                  <a:moveTo>
                    <a:pt x="758381" y="1500889"/>
                  </a:moveTo>
                  <a:cubicBezTo>
                    <a:pt x="596456" y="1515749"/>
                    <a:pt x="393764" y="1357348"/>
                    <a:pt x="235743" y="1101411"/>
                  </a:cubicBezTo>
                  <a:cubicBezTo>
                    <a:pt x="189548" y="1026202"/>
                    <a:pt x="149449" y="947439"/>
                    <a:pt x="115730" y="865858"/>
                  </a:cubicBezTo>
                  <a:cubicBezTo>
                    <a:pt x="94871" y="815661"/>
                    <a:pt x="76772" y="765559"/>
                    <a:pt x="61533" y="716030"/>
                  </a:cubicBezTo>
                  <a:cubicBezTo>
                    <a:pt x="-31526" y="415040"/>
                    <a:pt x="-22287" y="138624"/>
                    <a:pt x="82202" y="2131"/>
                  </a:cubicBezTo>
                  <a:cubicBezTo>
                    <a:pt x="323471" y="-26444"/>
                    <a:pt x="621127" y="225683"/>
                    <a:pt x="781336" y="611731"/>
                  </a:cubicBezTo>
                  <a:cubicBezTo>
                    <a:pt x="929831" y="969966"/>
                    <a:pt x="913162" y="1330392"/>
                    <a:pt x="758381" y="1500889"/>
                  </a:cubicBezTo>
                  <a:close/>
                </a:path>
              </a:pathLst>
            </a:custGeom>
            <a:solidFill>
              <a:srgbClr val="CAC6C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2" name="Google Shape;682;p9"/>
            <p:cNvSpPr/>
            <p:nvPr/>
          </p:nvSpPr>
          <p:spPr>
            <a:xfrm>
              <a:off x="5376887" y="1974100"/>
              <a:ext cx="1397667" cy="1247665"/>
            </a:xfrm>
            <a:custGeom>
              <a:avLst/>
              <a:gdLst/>
              <a:ahLst/>
              <a:cxnLst/>
              <a:rect l="l" t="t" r="r" b="b"/>
              <a:pathLst>
                <a:path w="542257" h="484060" extrusionOk="0">
                  <a:moveTo>
                    <a:pt x="539620" y="239959"/>
                  </a:moveTo>
                  <a:cubicBezTo>
                    <a:pt x="475422" y="273164"/>
                    <a:pt x="412937" y="309730"/>
                    <a:pt x="352550" y="349497"/>
                  </a:cubicBezTo>
                  <a:cubicBezTo>
                    <a:pt x="289684" y="390874"/>
                    <a:pt x="229295" y="435774"/>
                    <a:pt x="171575" y="483990"/>
                  </a:cubicBezTo>
                  <a:cubicBezTo>
                    <a:pt x="125378" y="408780"/>
                    <a:pt x="85278" y="330018"/>
                    <a:pt x="51559" y="248437"/>
                  </a:cubicBezTo>
                  <a:cubicBezTo>
                    <a:pt x="30700" y="198240"/>
                    <a:pt x="12601" y="148138"/>
                    <a:pt x="-2637" y="98608"/>
                  </a:cubicBezTo>
                  <a:cubicBezTo>
                    <a:pt x="50227" y="96408"/>
                    <a:pt x="102898" y="90579"/>
                    <a:pt x="154906" y="81178"/>
                  </a:cubicBezTo>
                  <a:cubicBezTo>
                    <a:pt x="246154" y="64842"/>
                    <a:pt x="335023" y="37563"/>
                    <a:pt x="419700" y="-7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3" name="Google Shape;683;p9"/>
            <p:cNvSpPr/>
            <p:nvPr/>
          </p:nvSpPr>
          <p:spPr>
            <a:xfrm>
              <a:off x="6405276" y="1960600"/>
              <a:ext cx="426203" cy="657373"/>
            </a:xfrm>
            <a:custGeom>
              <a:avLst/>
              <a:gdLst/>
              <a:ahLst/>
              <a:cxnLst/>
              <a:rect l="l" t="t" r="r" b="b"/>
              <a:pathLst>
                <a:path w="165355" h="255043" extrusionOk="0">
                  <a:moveTo>
                    <a:pt x="133488" y="252437"/>
                  </a:moveTo>
                  <a:cubicBezTo>
                    <a:pt x="130249" y="253752"/>
                    <a:pt x="126821" y="254561"/>
                    <a:pt x="123296" y="254818"/>
                  </a:cubicBezTo>
                  <a:cubicBezTo>
                    <a:pt x="89102" y="257866"/>
                    <a:pt x="43668" y="215385"/>
                    <a:pt x="16902" y="152901"/>
                  </a:cubicBezTo>
                  <a:cubicBezTo>
                    <a:pt x="-7483" y="95751"/>
                    <a:pt x="-8720" y="39649"/>
                    <a:pt x="11377" y="14217"/>
                  </a:cubicBezTo>
                  <a:cubicBezTo>
                    <a:pt x="15284" y="9016"/>
                    <a:pt x="20616" y="4968"/>
                    <a:pt x="26618" y="2501"/>
                  </a:cubicBezTo>
                  <a:cubicBezTo>
                    <a:pt x="61478" y="-11501"/>
                    <a:pt x="113675" y="33076"/>
                    <a:pt x="143204" y="102037"/>
                  </a:cubicBezTo>
                  <a:cubicBezTo>
                    <a:pt x="172732" y="170998"/>
                    <a:pt x="168158" y="238340"/>
                    <a:pt x="133488" y="252437"/>
                  </a:cubicBezTo>
                  <a:close/>
                </a:path>
              </a:pathLst>
            </a:custGeom>
            <a:solidFill>
              <a:srgbClr val="9D9E9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4" name="Google Shape;684;p9"/>
            <p:cNvSpPr/>
            <p:nvPr/>
          </p:nvSpPr>
          <p:spPr>
            <a:xfrm>
              <a:off x="2681354" y="1343055"/>
              <a:ext cx="2334068" cy="2622995"/>
            </a:xfrm>
            <a:custGeom>
              <a:avLst/>
              <a:gdLst/>
              <a:ahLst/>
              <a:cxnLst/>
              <a:rect l="l" t="t" r="r" b="b"/>
              <a:pathLst>
                <a:path w="905555" h="1017651" extrusionOk="0">
                  <a:moveTo>
                    <a:pt x="902918" y="589051"/>
                  </a:moveTo>
                  <a:lnTo>
                    <a:pt x="869008" y="606291"/>
                  </a:lnTo>
                  <a:lnTo>
                    <a:pt x="728896" y="677347"/>
                  </a:lnTo>
                  <a:lnTo>
                    <a:pt x="58620" y="1017580"/>
                  </a:lnTo>
                  <a:lnTo>
                    <a:pt x="58051" y="1017580"/>
                  </a:lnTo>
                  <a:cubicBezTo>
                    <a:pt x="54430" y="1009265"/>
                    <a:pt x="50907" y="1000788"/>
                    <a:pt x="47477" y="992149"/>
                  </a:cubicBezTo>
                  <a:cubicBezTo>
                    <a:pt x="20425" y="923226"/>
                    <a:pt x="4138" y="850559"/>
                    <a:pt x="-911" y="776693"/>
                  </a:cubicBezTo>
                  <a:cubicBezTo>
                    <a:pt x="-1576" y="767930"/>
                    <a:pt x="-1957" y="759548"/>
                    <a:pt x="-2243" y="751357"/>
                  </a:cubicBezTo>
                  <a:cubicBezTo>
                    <a:pt x="-2720" y="736307"/>
                    <a:pt x="-2815" y="722210"/>
                    <a:pt x="-2243" y="709256"/>
                  </a:cubicBezTo>
                  <a:cubicBezTo>
                    <a:pt x="-2243" y="707637"/>
                    <a:pt x="-2243" y="706113"/>
                    <a:pt x="-2243" y="704494"/>
                  </a:cubicBezTo>
                  <a:lnTo>
                    <a:pt x="-2243" y="703160"/>
                  </a:lnTo>
                  <a:cubicBezTo>
                    <a:pt x="-2243" y="699922"/>
                    <a:pt x="-2243" y="696778"/>
                    <a:pt x="-2243" y="693635"/>
                  </a:cubicBezTo>
                  <a:cubicBezTo>
                    <a:pt x="-1767" y="684110"/>
                    <a:pt x="-1197" y="674585"/>
                    <a:pt x="-530" y="666298"/>
                  </a:cubicBezTo>
                  <a:cubicBezTo>
                    <a:pt x="132916" y="594594"/>
                    <a:pt x="260266" y="512260"/>
                    <a:pt x="380471" y="420077"/>
                  </a:cubicBezTo>
                  <a:cubicBezTo>
                    <a:pt x="407236" y="399570"/>
                    <a:pt x="433144" y="378958"/>
                    <a:pt x="458289" y="358260"/>
                  </a:cubicBezTo>
                  <a:lnTo>
                    <a:pt x="469816" y="348735"/>
                  </a:lnTo>
                  <a:lnTo>
                    <a:pt x="469816" y="348259"/>
                  </a:lnTo>
                  <a:cubicBezTo>
                    <a:pt x="537728" y="291680"/>
                    <a:pt x="599927" y="234435"/>
                    <a:pt x="656791" y="177666"/>
                  </a:cubicBezTo>
                  <a:cubicBezTo>
                    <a:pt x="697177" y="137404"/>
                    <a:pt x="734895" y="97532"/>
                    <a:pt x="769949" y="58032"/>
                  </a:cubicBezTo>
                  <a:cubicBezTo>
                    <a:pt x="787474" y="38410"/>
                    <a:pt x="804333" y="19046"/>
                    <a:pt x="820525" y="-71"/>
                  </a:cubicBezTo>
                  <a:cubicBezTo>
                    <a:pt x="825574" y="86512"/>
                    <a:pt x="833957" y="176999"/>
                    <a:pt x="846244" y="271011"/>
                  </a:cubicBezTo>
                  <a:cubicBezTo>
                    <a:pt x="862150" y="384454"/>
                    <a:pt x="881296" y="490562"/>
                    <a:pt x="902918" y="58905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5" name="Google Shape;685;p9"/>
            <p:cNvSpPr/>
            <p:nvPr/>
          </p:nvSpPr>
          <p:spPr>
            <a:xfrm>
              <a:off x="2199146" y="3672103"/>
              <a:ext cx="183" cy="11537"/>
            </a:xfrm>
            <a:custGeom>
              <a:avLst/>
              <a:gdLst/>
              <a:ahLst/>
              <a:cxnLst/>
              <a:rect l="l" t="t" r="r" b="b"/>
              <a:pathLst>
                <a:path w="71" h="4476" extrusionOk="0">
                  <a:moveTo>
                    <a:pt x="-2566" y="882"/>
                  </a:moveTo>
                  <a:cubicBezTo>
                    <a:pt x="-2661" y="568"/>
                    <a:pt x="-2661" y="244"/>
                    <a:pt x="-2566" y="-71"/>
                  </a:cubicBezTo>
                  <a:lnTo>
                    <a:pt x="-2566" y="882"/>
                  </a:lnTo>
                  <a:cubicBezTo>
                    <a:pt x="-2566" y="2025"/>
                    <a:pt x="-2566" y="3263"/>
                    <a:pt x="-2566" y="4406"/>
                  </a:cubicBezTo>
                  <a:close/>
                </a:path>
              </a:pathLst>
            </a:custGeom>
            <a:solidFill>
              <a:srgbClr val="D7D8D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6" name="Google Shape;686;p9"/>
            <p:cNvSpPr/>
            <p:nvPr/>
          </p:nvSpPr>
          <p:spPr>
            <a:xfrm>
              <a:off x="3490410" y="4138473"/>
              <a:ext cx="787463" cy="1776100"/>
            </a:xfrm>
            <a:custGeom>
              <a:avLst/>
              <a:gdLst/>
              <a:ahLst/>
              <a:cxnLst/>
              <a:rect l="l" t="t" r="r" b="b"/>
              <a:pathLst>
                <a:path w="787463" h="1776100" extrusionOk="0">
                  <a:moveTo>
                    <a:pt x="787463" y="0"/>
                  </a:moveTo>
                  <a:lnTo>
                    <a:pt x="738768" y="1568853"/>
                  </a:lnTo>
                  <a:cubicBezTo>
                    <a:pt x="735232" y="1686339"/>
                    <a:pt x="655392" y="1779060"/>
                    <a:pt x="560395" y="1776028"/>
                  </a:cubicBezTo>
                  <a:lnTo>
                    <a:pt x="437355" y="1772238"/>
                  </a:lnTo>
                  <a:cubicBezTo>
                    <a:pt x="361559" y="1769964"/>
                    <a:pt x="296374" y="1706296"/>
                    <a:pt x="277424" y="1615596"/>
                  </a:cubicBezTo>
                  <a:lnTo>
                    <a:pt x="0" y="291380"/>
                  </a:lnTo>
                  <a:lnTo>
                    <a:pt x="104118" y="241813"/>
                  </a:lnTo>
                  <a:cubicBezTo>
                    <a:pt x="274822" y="166393"/>
                    <a:pt x="449649" y="100688"/>
                    <a:pt x="627745" y="4501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7" name="Google Shape;687;p9"/>
            <p:cNvSpPr/>
            <p:nvPr/>
          </p:nvSpPr>
          <p:spPr>
            <a:xfrm>
              <a:off x="3465710" y="4207625"/>
              <a:ext cx="582042" cy="1714522"/>
            </a:xfrm>
            <a:custGeom>
              <a:avLst/>
              <a:gdLst/>
              <a:ahLst/>
              <a:cxnLst/>
              <a:rect l="l" t="t" r="r" b="b"/>
              <a:pathLst>
                <a:path w="582042" h="1714522" extrusionOk="0">
                  <a:moveTo>
                    <a:pt x="581929" y="0"/>
                  </a:moveTo>
                  <a:lnTo>
                    <a:pt x="582042" y="1482"/>
                  </a:lnTo>
                  <a:lnTo>
                    <a:pt x="535300" y="1507036"/>
                  </a:lnTo>
                  <a:cubicBezTo>
                    <a:pt x="531766" y="1624266"/>
                    <a:pt x="452936" y="1717242"/>
                    <a:pt x="359708" y="1714462"/>
                  </a:cubicBezTo>
                  <a:cubicBezTo>
                    <a:pt x="280883" y="1711934"/>
                    <a:pt x="214687" y="1641446"/>
                    <a:pt x="199783" y="1544680"/>
                  </a:cubicBezTo>
                  <a:lnTo>
                    <a:pt x="0" y="232468"/>
                  </a:lnTo>
                  <a:lnTo>
                    <a:pt x="118185" y="176205"/>
                  </a:lnTo>
                  <a:cubicBezTo>
                    <a:pt x="203537" y="138495"/>
                    <a:pt x="289920" y="103214"/>
                    <a:pt x="377226" y="704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88" name="Google Shape;688;p9"/>
          <p:cNvSpPr txBox="1">
            <a:spLocks noGrp="1"/>
          </p:cNvSpPr>
          <p:nvPr>
            <p:ph type="title"/>
          </p:nvPr>
        </p:nvSpPr>
        <p:spPr>
          <a:xfrm>
            <a:off x="3424575" y="1873525"/>
            <a:ext cx="7320000" cy="2798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grpSp>
        <p:nvGrpSpPr>
          <p:cNvPr id="689" name="Google Shape;689;p9"/>
          <p:cNvGrpSpPr/>
          <p:nvPr/>
        </p:nvGrpSpPr>
        <p:grpSpPr>
          <a:xfrm>
            <a:off x="251555" y="1112626"/>
            <a:ext cx="439339" cy="1365706"/>
            <a:chOff x="11509980" y="242351"/>
            <a:chExt cx="439339" cy="1365706"/>
          </a:xfrm>
        </p:grpSpPr>
        <p:sp>
          <p:nvSpPr>
            <p:cNvPr id="690" name="Google Shape;690;p9"/>
            <p:cNvSpPr/>
            <p:nvPr/>
          </p:nvSpPr>
          <p:spPr>
            <a:xfrm>
              <a:off x="11509980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1" name="Google Shape;691;p9"/>
            <p:cNvSpPr/>
            <p:nvPr/>
          </p:nvSpPr>
          <p:spPr>
            <a:xfrm>
              <a:off x="11694914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2" name="Google Shape;692;p9"/>
            <p:cNvSpPr/>
            <p:nvPr/>
          </p:nvSpPr>
          <p:spPr>
            <a:xfrm>
              <a:off x="11879847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3" name="Google Shape;693;p9"/>
            <p:cNvSpPr/>
            <p:nvPr/>
          </p:nvSpPr>
          <p:spPr>
            <a:xfrm>
              <a:off x="11509980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4" name="Google Shape;694;p9"/>
            <p:cNvSpPr/>
            <p:nvPr/>
          </p:nvSpPr>
          <p:spPr>
            <a:xfrm>
              <a:off x="11694914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5" name="Google Shape;695;p9"/>
            <p:cNvSpPr/>
            <p:nvPr/>
          </p:nvSpPr>
          <p:spPr>
            <a:xfrm>
              <a:off x="11879847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6" name="Google Shape;696;p9"/>
            <p:cNvSpPr/>
            <p:nvPr/>
          </p:nvSpPr>
          <p:spPr>
            <a:xfrm>
              <a:off x="11509980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7" name="Google Shape;697;p9"/>
            <p:cNvSpPr/>
            <p:nvPr/>
          </p:nvSpPr>
          <p:spPr>
            <a:xfrm>
              <a:off x="11694914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8" name="Google Shape;698;p9"/>
            <p:cNvSpPr/>
            <p:nvPr/>
          </p:nvSpPr>
          <p:spPr>
            <a:xfrm>
              <a:off x="11879847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9" name="Google Shape;699;p9"/>
            <p:cNvSpPr/>
            <p:nvPr/>
          </p:nvSpPr>
          <p:spPr>
            <a:xfrm>
              <a:off x="11509980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0" name="Google Shape;700;p9"/>
            <p:cNvSpPr/>
            <p:nvPr/>
          </p:nvSpPr>
          <p:spPr>
            <a:xfrm>
              <a:off x="11694914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1" name="Google Shape;701;p9"/>
            <p:cNvSpPr/>
            <p:nvPr/>
          </p:nvSpPr>
          <p:spPr>
            <a:xfrm>
              <a:off x="11879847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2" name="Google Shape;702;p9"/>
            <p:cNvSpPr/>
            <p:nvPr/>
          </p:nvSpPr>
          <p:spPr>
            <a:xfrm>
              <a:off x="11509980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3" name="Google Shape;703;p9"/>
            <p:cNvSpPr/>
            <p:nvPr/>
          </p:nvSpPr>
          <p:spPr>
            <a:xfrm>
              <a:off x="11694914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4" name="Google Shape;704;p9"/>
            <p:cNvSpPr/>
            <p:nvPr/>
          </p:nvSpPr>
          <p:spPr>
            <a:xfrm>
              <a:off x="11879847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5" name="Google Shape;705;p9"/>
            <p:cNvSpPr/>
            <p:nvPr/>
          </p:nvSpPr>
          <p:spPr>
            <a:xfrm>
              <a:off x="11509980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6" name="Google Shape;706;p9"/>
            <p:cNvSpPr/>
            <p:nvPr/>
          </p:nvSpPr>
          <p:spPr>
            <a:xfrm>
              <a:off x="11694914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7" name="Google Shape;707;p9"/>
            <p:cNvSpPr/>
            <p:nvPr/>
          </p:nvSpPr>
          <p:spPr>
            <a:xfrm>
              <a:off x="11879847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8" name="Google Shape;708;p9"/>
            <p:cNvSpPr/>
            <p:nvPr/>
          </p:nvSpPr>
          <p:spPr>
            <a:xfrm>
              <a:off x="11509980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9" name="Google Shape;709;p9"/>
            <p:cNvSpPr/>
            <p:nvPr/>
          </p:nvSpPr>
          <p:spPr>
            <a:xfrm>
              <a:off x="11694914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0" name="Google Shape;710;p9"/>
            <p:cNvSpPr/>
            <p:nvPr/>
          </p:nvSpPr>
          <p:spPr>
            <a:xfrm>
              <a:off x="11879847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1" name="Google Shape;711;p9"/>
            <p:cNvSpPr/>
            <p:nvPr/>
          </p:nvSpPr>
          <p:spPr>
            <a:xfrm>
              <a:off x="11509980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2" name="Google Shape;712;p9"/>
            <p:cNvSpPr/>
            <p:nvPr/>
          </p:nvSpPr>
          <p:spPr>
            <a:xfrm>
              <a:off x="11694914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3" name="Google Shape;713;p9"/>
            <p:cNvSpPr/>
            <p:nvPr/>
          </p:nvSpPr>
          <p:spPr>
            <a:xfrm>
              <a:off x="11879847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14" name="Google Shape;714;p9"/>
          <p:cNvGrpSpPr/>
          <p:nvPr/>
        </p:nvGrpSpPr>
        <p:grpSpPr>
          <a:xfrm>
            <a:off x="4921855" y="4982516"/>
            <a:ext cx="4325453" cy="328523"/>
            <a:chOff x="1351481" y="5695915"/>
            <a:chExt cx="5088169" cy="386452"/>
          </a:xfrm>
        </p:grpSpPr>
        <p:sp>
          <p:nvSpPr>
            <p:cNvPr id="715" name="Google Shape;715;p9"/>
            <p:cNvSpPr/>
            <p:nvPr/>
          </p:nvSpPr>
          <p:spPr>
            <a:xfrm>
              <a:off x="1351481" y="5701774"/>
              <a:ext cx="392270" cy="374828"/>
            </a:xfrm>
            <a:custGeom>
              <a:avLst/>
              <a:gdLst/>
              <a:ahLst/>
              <a:cxnLst/>
              <a:rect l="l" t="t" r="r" b="b"/>
              <a:pathLst>
                <a:path w="871712" h="832952" extrusionOk="0">
                  <a:moveTo>
                    <a:pt x="333159" y="832222"/>
                  </a:moveTo>
                  <a:cubicBezTo>
                    <a:pt x="328962" y="832209"/>
                    <a:pt x="324826" y="831148"/>
                    <a:pt x="321184" y="829135"/>
                  </a:cubicBezTo>
                  <a:cubicBezTo>
                    <a:pt x="313344" y="824783"/>
                    <a:pt x="308467" y="816505"/>
                    <a:pt x="308467" y="807529"/>
                  </a:cubicBezTo>
                  <a:lnTo>
                    <a:pt x="308467" y="650607"/>
                  </a:lnTo>
                  <a:cubicBezTo>
                    <a:pt x="132779" y="632088"/>
                    <a:pt x="-1611" y="493500"/>
                    <a:pt x="-1611" y="325960"/>
                  </a:cubicBezTo>
                  <a:cubicBezTo>
                    <a:pt x="-1241" y="237727"/>
                    <a:pt x="36292" y="153741"/>
                    <a:pt x="101789" y="94590"/>
                  </a:cubicBezTo>
                  <a:cubicBezTo>
                    <a:pt x="168891" y="32747"/>
                    <a:pt x="256983" y="-1316"/>
                    <a:pt x="348284" y="-723"/>
                  </a:cubicBezTo>
                  <a:lnTo>
                    <a:pt x="520145" y="-723"/>
                  </a:lnTo>
                  <a:cubicBezTo>
                    <a:pt x="713118" y="-723"/>
                    <a:pt x="870101" y="145827"/>
                    <a:pt x="870101" y="325960"/>
                  </a:cubicBezTo>
                  <a:cubicBezTo>
                    <a:pt x="870101" y="413187"/>
                    <a:pt x="833371" y="495414"/>
                    <a:pt x="766700" y="557392"/>
                  </a:cubicBezTo>
                  <a:cubicBezTo>
                    <a:pt x="746699" y="575955"/>
                    <a:pt x="724538" y="592092"/>
                    <a:pt x="700772" y="605481"/>
                  </a:cubicBezTo>
                  <a:lnTo>
                    <a:pt x="700772" y="605481"/>
                  </a:lnTo>
                  <a:lnTo>
                    <a:pt x="346308" y="828394"/>
                  </a:lnTo>
                  <a:cubicBezTo>
                    <a:pt x="342357" y="830864"/>
                    <a:pt x="337789" y="832191"/>
                    <a:pt x="333159" y="832222"/>
                  </a:cubicBezTo>
                  <a:close/>
                  <a:moveTo>
                    <a:pt x="348284" y="48724"/>
                  </a:moveTo>
                  <a:cubicBezTo>
                    <a:pt x="269453" y="48149"/>
                    <a:pt x="193399" y="77490"/>
                    <a:pt x="135372" y="130827"/>
                  </a:cubicBezTo>
                  <a:cubicBezTo>
                    <a:pt x="79998" y="180681"/>
                    <a:pt x="48206" y="251537"/>
                    <a:pt x="47774" y="326022"/>
                  </a:cubicBezTo>
                  <a:cubicBezTo>
                    <a:pt x="47774" y="474178"/>
                    <a:pt x="173583" y="596160"/>
                    <a:pt x="334209" y="603074"/>
                  </a:cubicBezTo>
                  <a:cubicBezTo>
                    <a:pt x="347420" y="603636"/>
                    <a:pt x="357852" y="614531"/>
                    <a:pt x="357852" y="627767"/>
                  </a:cubicBezTo>
                  <a:lnTo>
                    <a:pt x="357852" y="762835"/>
                  </a:lnTo>
                  <a:lnTo>
                    <a:pt x="674536" y="563689"/>
                  </a:lnTo>
                  <a:lnTo>
                    <a:pt x="675893" y="562886"/>
                  </a:lnTo>
                  <a:cubicBezTo>
                    <a:pt x="696512" y="551330"/>
                    <a:pt x="715710" y="537367"/>
                    <a:pt x="733057" y="521279"/>
                  </a:cubicBezTo>
                  <a:cubicBezTo>
                    <a:pt x="788368" y="471382"/>
                    <a:pt x="820222" y="400526"/>
                    <a:pt x="820716" y="326022"/>
                  </a:cubicBezTo>
                  <a:cubicBezTo>
                    <a:pt x="820716" y="173113"/>
                    <a:pt x="685894" y="48724"/>
                    <a:pt x="520145" y="487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16" name="Google Shape;716;p9"/>
            <p:cNvGrpSpPr/>
            <p:nvPr/>
          </p:nvGrpSpPr>
          <p:grpSpPr>
            <a:xfrm>
              <a:off x="3003318" y="5732448"/>
              <a:ext cx="464334" cy="313397"/>
              <a:chOff x="4522036" y="7458929"/>
              <a:chExt cx="771704" cy="520766"/>
            </a:xfrm>
          </p:grpSpPr>
          <p:sp>
            <p:nvSpPr>
              <p:cNvPr id="717" name="Google Shape;717;p9"/>
              <p:cNvSpPr/>
              <p:nvPr/>
            </p:nvSpPr>
            <p:spPr>
              <a:xfrm>
                <a:off x="4642211" y="7488619"/>
                <a:ext cx="324351" cy="491024"/>
              </a:xfrm>
              <a:custGeom>
                <a:avLst/>
                <a:gdLst/>
                <a:ahLst/>
                <a:cxnLst/>
                <a:rect l="l" t="t" r="r" b="b"/>
                <a:pathLst>
                  <a:path w="433914" h="656888" extrusionOk="0">
                    <a:moveTo>
                      <a:pt x="177967" y="656155"/>
                    </a:moveTo>
                    <a:cubicBezTo>
                      <a:pt x="130063" y="656409"/>
                      <a:pt x="84073" y="637648"/>
                      <a:pt x="49997" y="603992"/>
                    </a:cubicBezTo>
                    <a:cubicBezTo>
                      <a:pt x="16970" y="571775"/>
                      <a:pt x="-1611" y="527587"/>
                      <a:pt x="-1611" y="48145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481455"/>
                    </a:lnTo>
                    <a:cubicBezTo>
                      <a:pt x="47836" y="514395"/>
                      <a:pt x="61169" y="545921"/>
                      <a:pt x="84813" y="568867"/>
                    </a:cubicBezTo>
                    <a:cubicBezTo>
                      <a:pt x="110062" y="593893"/>
                      <a:pt x="144385" y="607554"/>
                      <a:pt x="179941" y="606709"/>
                    </a:cubicBezTo>
                    <a:lnTo>
                      <a:pt x="407299" y="603745"/>
                    </a:lnTo>
                    <a:cubicBezTo>
                      <a:pt x="420941" y="603573"/>
                      <a:pt x="432115" y="614493"/>
                      <a:pt x="432301" y="628129"/>
                    </a:cubicBezTo>
                    <a:cubicBezTo>
                      <a:pt x="432486" y="641766"/>
                      <a:pt x="421559" y="652958"/>
                      <a:pt x="407917" y="653131"/>
                    </a:cubicBezTo>
                    <a:lnTo>
                      <a:pt x="180559" y="656094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8" name="Google Shape;718;p9"/>
              <p:cNvSpPr/>
              <p:nvPr/>
            </p:nvSpPr>
            <p:spPr>
              <a:xfrm>
                <a:off x="4522036" y="7458929"/>
                <a:ext cx="277737" cy="158889"/>
              </a:xfrm>
              <a:custGeom>
                <a:avLst/>
                <a:gdLst/>
                <a:ahLst/>
                <a:cxnLst/>
                <a:rect l="l" t="t" r="r" b="b"/>
                <a:pathLst>
                  <a:path w="371554" h="212560" extrusionOk="0">
                    <a:moveTo>
                      <a:pt x="345128" y="211829"/>
                    </a:moveTo>
                    <a:cubicBezTo>
                      <a:pt x="338584" y="211836"/>
                      <a:pt x="332287" y="209237"/>
                      <a:pt x="327657" y="204607"/>
                    </a:cubicBezTo>
                    <a:lnTo>
                      <a:pt x="182094" y="59044"/>
                    </a:lnTo>
                    <a:lnTo>
                      <a:pt x="40111" y="201026"/>
                    </a:lnTo>
                    <a:cubicBezTo>
                      <a:pt x="30235" y="210428"/>
                      <a:pt x="14616" y="210039"/>
                      <a:pt x="5171" y="200162"/>
                    </a:cubicBezTo>
                    <a:cubicBezTo>
                      <a:pt x="-3841" y="190643"/>
                      <a:pt x="-3903" y="175686"/>
                      <a:pt x="5171" y="166148"/>
                    </a:cubicBezTo>
                    <a:lnTo>
                      <a:pt x="164747" y="6510"/>
                    </a:lnTo>
                    <a:cubicBezTo>
                      <a:pt x="174377" y="-3139"/>
                      <a:pt x="189995" y="-3145"/>
                      <a:pt x="199688" y="6491"/>
                    </a:cubicBezTo>
                    <a:cubicBezTo>
                      <a:pt x="199688" y="6498"/>
                      <a:pt x="199688" y="6504"/>
                      <a:pt x="199688" y="6510"/>
                    </a:cubicBezTo>
                    <a:lnTo>
                      <a:pt x="362720" y="169543"/>
                    </a:lnTo>
                    <a:cubicBezTo>
                      <a:pt x="372351" y="179180"/>
                      <a:pt x="372351" y="194816"/>
                      <a:pt x="362720" y="204465"/>
                    </a:cubicBezTo>
                    <a:cubicBezTo>
                      <a:pt x="358091" y="209107"/>
                      <a:pt x="351794" y="211712"/>
                      <a:pt x="345251" y="21170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9" name="Google Shape;719;p9"/>
              <p:cNvSpPr/>
              <p:nvPr/>
            </p:nvSpPr>
            <p:spPr>
              <a:xfrm>
                <a:off x="4848738" y="7459080"/>
                <a:ext cx="324260" cy="490978"/>
              </a:xfrm>
              <a:custGeom>
                <a:avLst/>
                <a:gdLst/>
                <a:ahLst/>
                <a:cxnLst/>
                <a:rect l="l" t="t" r="r" b="b"/>
                <a:pathLst>
                  <a:path w="433792" h="656827" extrusionOk="0">
                    <a:moveTo>
                      <a:pt x="407550" y="656097"/>
                    </a:moveTo>
                    <a:cubicBezTo>
                      <a:pt x="393908" y="656097"/>
                      <a:pt x="382858" y="645040"/>
                      <a:pt x="382858" y="631404"/>
                    </a:cubicBezTo>
                    <a:lnTo>
                      <a:pt x="382858" y="173972"/>
                    </a:lnTo>
                    <a:cubicBezTo>
                      <a:pt x="382796" y="141032"/>
                      <a:pt x="369462" y="109512"/>
                      <a:pt x="345819" y="86560"/>
                    </a:cubicBezTo>
                    <a:cubicBezTo>
                      <a:pt x="321002" y="62059"/>
                      <a:pt x="287421" y="48423"/>
                      <a:pt x="252541" y="48657"/>
                    </a:cubicBezTo>
                    <a:lnTo>
                      <a:pt x="250691" y="48657"/>
                    </a:lnTo>
                    <a:lnTo>
                      <a:pt x="23394" y="51682"/>
                    </a:lnTo>
                    <a:cubicBezTo>
                      <a:pt x="9752" y="51867"/>
                      <a:pt x="-1422" y="40965"/>
                      <a:pt x="-1607" y="27329"/>
                    </a:cubicBezTo>
                    <a:cubicBezTo>
                      <a:pt x="-1854" y="13692"/>
                      <a:pt x="9072" y="2482"/>
                      <a:pt x="22715" y="2297"/>
                    </a:cubicBezTo>
                    <a:lnTo>
                      <a:pt x="250073" y="-728"/>
                    </a:lnTo>
                    <a:lnTo>
                      <a:pt x="252541" y="-728"/>
                    </a:lnTo>
                    <a:cubicBezTo>
                      <a:pt x="300383" y="-988"/>
                      <a:pt x="346437" y="17748"/>
                      <a:pt x="380513" y="51373"/>
                    </a:cubicBezTo>
                    <a:cubicBezTo>
                      <a:pt x="413538" y="83616"/>
                      <a:pt x="432181" y="127815"/>
                      <a:pt x="432181" y="173972"/>
                    </a:cubicBezTo>
                    <a:lnTo>
                      <a:pt x="432181" y="631404"/>
                    </a:lnTo>
                    <a:cubicBezTo>
                      <a:pt x="432181" y="645016"/>
                      <a:pt x="421193" y="656066"/>
                      <a:pt x="407550" y="65609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0" name="Google Shape;720;p9"/>
              <p:cNvSpPr/>
              <p:nvPr/>
            </p:nvSpPr>
            <p:spPr>
              <a:xfrm>
                <a:off x="5014821" y="7820248"/>
                <a:ext cx="278918" cy="159448"/>
              </a:xfrm>
              <a:custGeom>
                <a:avLst/>
                <a:gdLst/>
                <a:ahLst/>
                <a:cxnLst/>
                <a:rect l="l" t="t" r="r" b="b"/>
                <a:pathLst>
                  <a:path w="373135" h="213308" extrusionOk="0">
                    <a:moveTo>
                      <a:pt x="186947" y="212578"/>
                    </a:moveTo>
                    <a:cubicBezTo>
                      <a:pt x="180403" y="212566"/>
                      <a:pt x="174106" y="209948"/>
                      <a:pt x="169476" y="205293"/>
                    </a:cubicBezTo>
                    <a:lnTo>
                      <a:pt x="6505" y="42260"/>
                    </a:lnTo>
                    <a:cubicBezTo>
                      <a:pt x="-3619" y="33105"/>
                      <a:pt x="-4359" y="17487"/>
                      <a:pt x="4777" y="7382"/>
                    </a:cubicBezTo>
                    <a:cubicBezTo>
                      <a:pt x="13975" y="-2723"/>
                      <a:pt x="29531" y="-3495"/>
                      <a:pt x="39655" y="5666"/>
                    </a:cubicBezTo>
                    <a:cubicBezTo>
                      <a:pt x="40273" y="6209"/>
                      <a:pt x="40829" y="6783"/>
                      <a:pt x="41383" y="7382"/>
                    </a:cubicBezTo>
                    <a:lnTo>
                      <a:pt x="186947" y="152945"/>
                    </a:lnTo>
                    <a:lnTo>
                      <a:pt x="328930" y="10962"/>
                    </a:lnTo>
                    <a:cubicBezTo>
                      <a:pt x="338313" y="1085"/>
                      <a:pt x="353931" y="696"/>
                      <a:pt x="363869" y="10098"/>
                    </a:cubicBezTo>
                    <a:cubicBezTo>
                      <a:pt x="373747" y="19500"/>
                      <a:pt x="374118" y="35130"/>
                      <a:pt x="364673" y="45007"/>
                    </a:cubicBezTo>
                    <a:cubicBezTo>
                      <a:pt x="364425" y="45316"/>
                      <a:pt x="364117" y="45612"/>
                      <a:pt x="363808" y="45902"/>
                    </a:cubicBezTo>
                    <a:lnTo>
                      <a:pt x="204232" y="205479"/>
                    </a:lnTo>
                    <a:cubicBezTo>
                      <a:pt x="199602" y="210016"/>
                      <a:pt x="193429" y="212566"/>
                      <a:pt x="186947" y="21257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21" name="Google Shape;721;p9"/>
            <p:cNvSpPr/>
            <p:nvPr/>
          </p:nvSpPr>
          <p:spPr>
            <a:xfrm>
              <a:off x="4566010" y="5706409"/>
              <a:ext cx="381312" cy="365558"/>
            </a:xfrm>
            <a:custGeom>
              <a:avLst/>
              <a:gdLst/>
              <a:ahLst/>
              <a:cxnLst/>
              <a:rect l="l" t="t" r="r" b="b"/>
              <a:pathLst>
                <a:path w="847360" h="812352" extrusionOk="0">
                  <a:moveTo>
                    <a:pt x="421919" y="811616"/>
                  </a:moveTo>
                  <a:cubicBezTo>
                    <a:pt x="418709" y="811623"/>
                    <a:pt x="415500" y="810993"/>
                    <a:pt x="412476" y="809765"/>
                  </a:cubicBezTo>
                  <a:lnTo>
                    <a:pt x="410253" y="808777"/>
                  </a:lnTo>
                  <a:cubicBezTo>
                    <a:pt x="318457" y="767972"/>
                    <a:pt x="190735" y="689635"/>
                    <a:pt x="100976" y="546911"/>
                  </a:cubicBezTo>
                  <a:cubicBezTo>
                    <a:pt x="60358" y="482525"/>
                    <a:pt x="-47549" y="311281"/>
                    <a:pt x="20232" y="153434"/>
                  </a:cubicBezTo>
                  <a:cubicBezTo>
                    <a:pt x="33751" y="121889"/>
                    <a:pt x="86223" y="17624"/>
                    <a:pt x="193636" y="1450"/>
                  </a:cubicBezTo>
                  <a:cubicBezTo>
                    <a:pt x="277962" y="-11390"/>
                    <a:pt x="365559" y="33242"/>
                    <a:pt x="422043" y="114666"/>
                  </a:cubicBezTo>
                  <a:cubicBezTo>
                    <a:pt x="478405" y="33242"/>
                    <a:pt x="566063" y="-11390"/>
                    <a:pt x="650450" y="1450"/>
                  </a:cubicBezTo>
                  <a:cubicBezTo>
                    <a:pt x="757802" y="17809"/>
                    <a:pt x="810336" y="121889"/>
                    <a:pt x="823855" y="153434"/>
                  </a:cubicBezTo>
                  <a:cubicBezTo>
                    <a:pt x="891759" y="311281"/>
                    <a:pt x="783729" y="482525"/>
                    <a:pt x="743109" y="546973"/>
                  </a:cubicBezTo>
                  <a:cubicBezTo>
                    <a:pt x="653289" y="689573"/>
                    <a:pt x="525567" y="767972"/>
                    <a:pt x="434451" y="808592"/>
                  </a:cubicBezTo>
                  <a:lnTo>
                    <a:pt x="432538" y="809456"/>
                  </a:lnTo>
                  <a:cubicBezTo>
                    <a:pt x="429205" y="810956"/>
                    <a:pt x="425562" y="811691"/>
                    <a:pt x="421919" y="811616"/>
                  </a:cubicBezTo>
                  <a:close/>
                  <a:moveTo>
                    <a:pt x="221909" y="48736"/>
                  </a:moveTo>
                  <a:cubicBezTo>
                    <a:pt x="214934" y="48724"/>
                    <a:pt x="208020" y="49237"/>
                    <a:pt x="201105" y="50280"/>
                  </a:cubicBezTo>
                  <a:cubicBezTo>
                    <a:pt x="118818" y="62626"/>
                    <a:pt x="76593" y="147322"/>
                    <a:pt x="65295" y="172879"/>
                  </a:cubicBezTo>
                  <a:cubicBezTo>
                    <a:pt x="7763" y="306898"/>
                    <a:pt x="102334" y="456845"/>
                    <a:pt x="142460" y="520613"/>
                  </a:cubicBezTo>
                  <a:cubicBezTo>
                    <a:pt x="223082" y="648768"/>
                    <a:pt x="337162" y="721118"/>
                    <a:pt x="421550" y="759885"/>
                  </a:cubicBezTo>
                  <a:cubicBezTo>
                    <a:pt x="506060" y="720994"/>
                    <a:pt x="620140" y="648768"/>
                    <a:pt x="700762" y="520613"/>
                  </a:cubicBezTo>
                  <a:lnTo>
                    <a:pt x="700762" y="520613"/>
                  </a:lnTo>
                  <a:cubicBezTo>
                    <a:pt x="741073" y="456659"/>
                    <a:pt x="835459" y="306960"/>
                    <a:pt x="777927" y="172879"/>
                  </a:cubicBezTo>
                  <a:cubicBezTo>
                    <a:pt x="766938" y="147322"/>
                    <a:pt x="724651" y="62811"/>
                    <a:pt x="642426" y="50280"/>
                  </a:cubicBezTo>
                  <a:cubicBezTo>
                    <a:pt x="568348" y="38983"/>
                    <a:pt x="486614" y="89850"/>
                    <a:pt x="443587" y="173743"/>
                  </a:cubicBezTo>
                  <a:cubicBezTo>
                    <a:pt x="439328" y="181972"/>
                    <a:pt x="430872" y="187145"/>
                    <a:pt x="421612" y="187139"/>
                  </a:cubicBezTo>
                  <a:lnTo>
                    <a:pt x="421612" y="187139"/>
                  </a:lnTo>
                  <a:cubicBezTo>
                    <a:pt x="412352" y="187145"/>
                    <a:pt x="403894" y="181972"/>
                    <a:pt x="399635" y="173743"/>
                  </a:cubicBezTo>
                  <a:cubicBezTo>
                    <a:pt x="360806" y="97628"/>
                    <a:pt x="289938" y="48736"/>
                    <a:pt x="221909" y="48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22" name="Google Shape;722;p9"/>
            <p:cNvGrpSpPr/>
            <p:nvPr/>
          </p:nvGrpSpPr>
          <p:grpSpPr>
            <a:xfrm>
              <a:off x="6059297" y="5695915"/>
              <a:ext cx="380354" cy="386452"/>
              <a:chOff x="10064117" y="7392669"/>
              <a:chExt cx="632132" cy="642160"/>
            </a:xfrm>
          </p:grpSpPr>
          <p:sp>
            <p:nvSpPr>
              <p:cNvPr id="723" name="Google Shape;723;p9"/>
              <p:cNvSpPr/>
              <p:nvPr/>
            </p:nvSpPr>
            <p:spPr>
              <a:xfrm>
                <a:off x="10064117" y="7759301"/>
                <a:ext cx="632132" cy="275528"/>
              </a:xfrm>
              <a:custGeom>
                <a:avLst/>
                <a:gdLst/>
                <a:ahLst/>
                <a:cxnLst/>
                <a:rect l="l" t="t" r="r" b="b"/>
                <a:pathLst>
                  <a:path w="845661" h="368599" extrusionOk="0">
                    <a:moveTo>
                      <a:pt x="725835" y="367868"/>
                    </a:moveTo>
                    <a:lnTo>
                      <a:pt x="116604" y="367868"/>
                    </a:lnTo>
                    <a:cubicBezTo>
                      <a:pt x="51355" y="367801"/>
                      <a:pt x="-1550" y="314915"/>
                      <a:pt x="-1611" y="249653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249653"/>
                    </a:lnTo>
                    <a:cubicBezTo>
                      <a:pt x="47836" y="287636"/>
                      <a:pt x="78640" y="318415"/>
                      <a:pt x="116604" y="318483"/>
                    </a:cubicBezTo>
                    <a:lnTo>
                      <a:pt x="725835" y="318483"/>
                    </a:lnTo>
                    <a:cubicBezTo>
                      <a:pt x="763861" y="318446"/>
                      <a:pt x="794603" y="287655"/>
                      <a:pt x="794665" y="249653"/>
                    </a:cubicBezTo>
                    <a:lnTo>
                      <a:pt x="794665" y="23962"/>
                    </a:lnTo>
                    <a:cubicBezTo>
                      <a:pt x="794665" y="10325"/>
                      <a:pt x="805715" y="-731"/>
                      <a:pt x="819358" y="-731"/>
                    </a:cubicBezTo>
                    <a:cubicBezTo>
                      <a:pt x="833000" y="-731"/>
                      <a:pt x="844050" y="10325"/>
                      <a:pt x="844050" y="23962"/>
                    </a:cubicBezTo>
                    <a:lnTo>
                      <a:pt x="844050" y="249653"/>
                    </a:lnTo>
                    <a:cubicBezTo>
                      <a:pt x="843989" y="314915"/>
                      <a:pt x="791084" y="367801"/>
                      <a:pt x="725835" y="3678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4" name="Google Shape;724;p9"/>
              <p:cNvSpPr/>
              <p:nvPr/>
            </p:nvSpPr>
            <p:spPr>
              <a:xfrm>
                <a:off x="10202922" y="7392673"/>
                <a:ext cx="362736" cy="207645"/>
              </a:xfrm>
              <a:custGeom>
                <a:avLst/>
                <a:gdLst/>
                <a:ahLst/>
                <a:cxnLst/>
                <a:rect l="l" t="t" r="r" b="b"/>
                <a:pathLst>
                  <a:path w="485266" h="277786" extrusionOk="0">
                    <a:moveTo>
                      <a:pt x="458687" y="276870"/>
                    </a:moveTo>
                    <a:cubicBezTo>
                      <a:pt x="451959" y="276877"/>
                      <a:pt x="445539" y="274161"/>
                      <a:pt x="440909" y="269339"/>
                    </a:cubicBezTo>
                    <a:lnTo>
                      <a:pt x="238429" y="59452"/>
                    </a:lnTo>
                    <a:lnTo>
                      <a:pt x="40887" y="264524"/>
                    </a:lnTo>
                    <a:cubicBezTo>
                      <a:pt x="31380" y="274346"/>
                      <a:pt x="15762" y="274617"/>
                      <a:pt x="5948" y="265142"/>
                    </a:cubicBezTo>
                    <a:cubicBezTo>
                      <a:pt x="-3868" y="255666"/>
                      <a:pt x="-4177" y="240023"/>
                      <a:pt x="5330" y="230201"/>
                    </a:cubicBezTo>
                    <a:lnTo>
                      <a:pt x="220958" y="6794"/>
                    </a:lnTo>
                    <a:cubicBezTo>
                      <a:pt x="230465" y="-3009"/>
                      <a:pt x="246083" y="-3268"/>
                      <a:pt x="255899" y="6214"/>
                    </a:cubicBezTo>
                    <a:cubicBezTo>
                      <a:pt x="256085" y="6406"/>
                      <a:pt x="256270" y="6597"/>
                      <a:pt x="256454" y="6794"/>
                    </a:cubicBezTo>
                    <a:lnTo>
                      <a:pt x="476713" y="235202"/>
                    </a:lnTo>
                    <a:cubicBezTo>
                      <a:pt x="486220" y="245005"/>
                      <a:pt x="485911" y="260641"/>
                      <a:pt x="476095" y="270117"/>
                    </a:cubicBezTo>
                    <a:cubicBezTo>
                      <a:pt x="471527" y="274562"/>
                      <a:pt x="465416" y="277043"/>
                      <a:pt x="458996" y="27705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5" name="Google Shape;725;p9"/>
              <p:cNvSpPr/>
              <p:nvPr/>
            </p:nvSpPr>
            <p:spPr>
              <a:xfrm>
                <a:off x="10363922" y="7392669"/>
                <a:ext cx="38623" cy="426604"/>
              </a:xfrm>
              <a:custGeom>
                <a:avLst/>
                <a:gdLst/>
                <a:ahLst/>
                <a:cxnLst/>
                <a:rect l="l" t="t" r="r" b="b"/>
                <a:pathLst>
                  <a:path w="51670" h="570708" extrusionOk="0">
                    <a:moveTo>
                      <a:pt x="25366" y="569978"/>
                    </a:moveTo>
                    <a:cubicBezTo>
                      <a:pt x="11722" y="569978"/>
                      <a:pt x="673" y="558922"/>
                      <a:pt x="673" y="54528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lnTo>
                      <a:pt x="23081" y="-731"/>
                    </a:ln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50059" y="545285"/>
                    </a:lnTo>
                    <a:cubicBezTo>
                      <a:pt x="50059" y="558922"/>
                      <a:pt x="39009" y="569978"/>
                      <a:pt x="25366" y="56997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26" name="Google Shape;726;p9"/>
            <p:cNvGrpSpPr/>
            <p:nvPr/>
          </p:nvGrpSpPr>
          <p:grpSpPr>
            <a:xfrm>
              <a:off x="2118237" y="5776170"/>
              <a:ext cx="510436" cy="225935"/>
              <a:chOff x="2808633" y="7557940"/>
              <a:chExt cx="848324" cy="375431"/>
            </a:xfrm>
          </p:grpSpPr>
          <p:sp>
            <p:nvSpPr>
              <p:cNvPr id="727" name="Google Shape;727;p9"/>
              <p:cNvSpPr/>
              <p:nvPr/>
            </p:nvSpPr>
            <p:spPr>
              <a:xfrm>
                <a:off x="2808633" y="7563986"/>
                <a:ext cx="245211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041" h="494161" extrusionOk="0">
                    <a:moveTo>
                      <a:pt x="307910" y="92792"/>
                    </a:moveTo>
                    <a:lnTo>
                      <a:pt x="128148" y="92792"/>
                    </a:lnTo>
                    <a:lnTo>
                      <a:pt x="118209" y="167549"/>
                    </a:lnTo>
                    <a:cubicBezTo>
                      <a:pt x="128148" y="166277"/>
                      <a:pt x="138148" y="165784"/>
                      <a:pt x="148149" y="166068"/>
                    </a:cubicBezTo>
                    <a:cubicBezTo>
                      <a:pt x="192349" y="166068"/>
                      <a:pt x="237290" y="176500"/>
                      <a:pt x="270131" y="201193"/>
                    </a:cubicBezTo>
                    <a:cubicBezTo>
                      <a:pt x="305071" y="225886"/>
                      <a:pt x="326430" y="266197"/>
                      <a:pt x="326430" y="323052"/>
                    </a:cubicBezTo>
                    <a:cubicBezTo>
                      <a:pt x="326430" y="413488"/>
                      <a:pt x="252352" y="493431"/>
                      <a:pt x="127469" y="493431"/>
                    </a:cubicBezTo>
                    <a:cubicBezTo>
                      <a:pt x="71108" y="493431"/>
                      <a:pt x="24007" y="479973"/>
                      <a:pt x="-1611" y="465775"/>
                    </a:cubicBezTo>
                    <a:lnTo>
                      <a:pt x="17649" y="380585"/>
                    </a:lnTo>
                    <a:cubicBezTo>
                      <a:pt x="50552" y="395876"/>
                      <a:pt x="86294" y="404019"/>
                      <a:pt x="122593" y="404475"/>
                    </a:cubicBezTo>
                    <a:cubicBezTo>
                      <a:pt x="167533" y="404475"/>
                      <a:pt x="215190" y="382067"/>
                      <a:pt x="215190" y="330397"/>
                    </a:cubicBezTo>
                    <a:cubicBezTo>
                      <a:pt x="215190" y="280271"/>
                      <a:pt x="177410" y="249653"/>
                      <a:pt x="84689" y="249653"/>
                    </a:cubicBezTo>
                    <a:cubicBezTo>
                      <a:pt x="63700" y="249412"/>
                      <a:pt x="42650" y="250918"/>
                      <a:pt x="21908" y="254159"/>
                    </a:cubicBezTo>
                    <a:lnTo>
                      <a:pt x="52774" y="-731"/>
                    </a:lnTo>
                    <a:lnTo>
                      <a:pt x="308096" y="-7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8" name="Google Shape;728;p9"/>
              <p:cNvSpPr/>
              <p:nvPr/>
            </p:nvSpPr>
            <p:spPr>
              <a:xfrm>
                <a:off x="3108252" y="7564078"/>
                <a:ext cx="244749" cy="363295"/>
              </a:xfrm>
              <a:custGeom>
                <a:avLst/>
                <a:gdLst/>
                <a:ahLst/>
                <a:cxnLst/>
                <a:rect l="l" t="t" r="r" b="b"/>
                <a:pathLst>
                  <a:path w="327424" h="486013" extrusionOk="0">
                    <a:moveTo>
                      <a:pt x="325814" y="-731"/>
                    </a:moveTo>
                    <a:lnTo>
                      <a:pt x="325814" y="71186"/>
                    </a:lnTo>
                    <a:lnTo>
                      <a:pt x="134445" y="485283"/>
                    </a:lnTo>
                    <a:lnTo>
                      <a:pt x="19563" y="485283"/>
                    </a:lnTo>
                    <a:lnTo>
                      <a:pt x="210931" y="94398"/>
                    </a:lnTo>
                    <a:lnTo>
                      <a:pt x="210931" y="92854"/>
                    </a:lnTo>
                    <a:lnTo>
                      <a:pt x="-1611" y="92854"/>
                    </a:lnTo>
                    <a:lnTo>
                      <a:pt x="-1611" y="-7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9" name="Google Shape;729;p9"/>
              <p:cNvSpPr/>
              <p:nvPr/>
            </p:nvSpPr>
            <p:spPr>
              <a:xfrm>
                <a:off x="3395180" y="7557940"/>
                <a:ext cx="261777" cy="375430"/>
              </a:xfrm>
              <a:custGeom>
                <a:avLst/>
                <a:gdLst/>
                <a:ahLst/>
                <a:cxnLst/>
                <a:rect l="l" t="t" r="r" b="b"/>
                <a:pathLst>
                  <a:path w="350203" h="502248" extrusionOk="0">
                    <a:moveTo>
                      <a:pt x="-1611" y="366263"/>
                    </a:moveTo>
                    <a:cubicBezTo>
                      <a:pt x="-1611" y="307927"/>
                      <a:pt x="30489" y="267493"/>
                      <a:pt x="81109" y="244405"/>
                    </a:cubicBezTo>
                    <a:lnTo>
                      <a:pt x="81109" y="242183"/>
                    </a:lnTo>
                    <a:cubicBezTo>
                      <a:pt x="36168" y="218231"/>
                      <a:pt x="14069" y="178661"/>
                      <a:pt x="14069" y="136004"/>
                    </a:cubicBezTo>
                    <a:cubicBezTo>
                      <a:pt x="14069" y="53840"/>
                      <a:pt x="84689" y="-731"/>
                      <a:pt x="177410" y="-731"/>
                    </a:cubicBezTo>
                    <a:cubicBezTo>
                      <a:pt x="285812" y="-731"/>
                      <a:pt x="330752" y="65013"/>
                      <a:pt x="330752" y="124090"/>
                    </a:cubicBezTo>
                    <a:cubicBezTo>
                      <a:pt x="330752" y="165944"/>
                      <a:pt x="309330" y="207058"/>
                      <a:pt x="263711" y="230948"/>
                    </a:cubicBezTo>
                    <a:lnTo>
                      <a:pt x="263711" y="233170"/>
                    </a:lnTo>
                    <a:cubicBezTo>
                      <a:pt x="308652" y="251134"/>
                      <a:pt x="348592" y="291506"/>
                      <a:pt x="348592" y="354288"/>
                    </a:cubicBezTo>
                    <a:cubicBezTo>
                      <a:pt x="348592" y="442502"/>
                      <a:pt x="277972" y="501518"/>
                      <a:pt x="170249" y="501518"/>
                    </a:cubicBezTo>
                    <a:cubicBezTo>
                      <a:pt x="52589" y="501518"/>
                      <a:pt x="-1611" y="432008"/>
                      <a:pt x="-1611" y="366263"/>
                    </a:cubicBezTo>
                    <a:close/>
                    <a:moveTo>
                      <a:pt x="238031" y="362498"/>
                    </a:moveTo>
                    <a:cubicBezTo>
                      <a:pt x="238031" y="319903"/>
                      <a:pt x="208091" y="294593"/>
                      <a:pt x="165249" y="282247"/>
                    </a:cubicBezTo>
                    <a:cubicBezTo>
                      <a:pt x="129630" y="292679"/>
                      <a:pt x="108888" y="319594"/>
                      <a:pt x="108888" y="354720"/>
                    </a:cubicBezTo>
                    <a:cubicBezTo>
                      <a:pt x="107345" y="390654"/>
                      <a:pt x="135247" y="421032"/>
                      <a:pt x="171175" y="422569"/>
                    </a:cubicBezTo>
                    <a:cubicBezTo>
                      <a:pt x="172286" y="422612"/>
                      <a:pt x="173398" y="422637"/>
                      <a:pt x="174509" y="422624"/>
                    </a:cubicBezTo>
                    <a:cubicBezTo>
                      <a:pt x="213030" y="423057"/>
                      <a:pt x="238031" y="396882"/>
                      <a:pt x="238031" y="362498"/>
                    </a:cubicBezTo>
                    <a:close/>
                    <a:moveTo>
                      <a:pt x="116049" y="132301"/>
                    </a:moveTo>
                    <a:cubicBezTo>
                      <a:pt x="116049" y="165204"/>
                      <a:pt x="144569" y="186130"/>
                      <a:pt x="181670" y="198045"/>
                    </a:cubicBezTo>
                    <a:cubicBezTo>
                      <a:pt x="209202" y="189822"/>
                      <a:pt x="228277" y="164734"/>
                      <a:pt x="228771" y="136004"/>
                    </a:cubicBezTo>
                    <a:cubicBezTo>
                      <a:pt x="228771" y="106126"/>
                      <a:pt x="212351" y="76248"/>
                      <a:pt x="172410" y="76248"/>
                    </a:cubicBezTo>
                    <a:cubicBezTo>
                      <a:pt x="135309" y="76248"/>
                      <a:pt x="116049" y="101620"/>
                      <a:pt x="116049" y="13230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30" name="Google Shape;730;p9"/>
            <p:cNvGrpSpPr/>
            <p:nvPr/>
          </p:nvGrpSpPr>
          <p:grpSpPr>
            <a:xfrm>
              <a:off x="3842299" y="5775823"/>
              <a:ext cx="349063" cy="226629"/>
              <a:chOff x="5815767" y="7550509"/>
              <a:chExt cx="580129" cy="376585"/>
            </a:xfrm>
          </p:grpSpPr>
          <p:sp>
            <p:nvSpPr>
              <p:cNvPr id="731" name="Google Shape;731;p9"/>
              <p:cNvSpPr/>
              <p:nvPr/>
            </p:nvSpPr>
            <p:spPr>
              <a:xfrm>
                <a:off x="5815767" y="7563893"/>
                <a:ext cx="158921" cy="363156"/>
              </a:xfrm>
              <a:custGeom>
                <a:avLst/>
                <a:gdLst/>
                <a:ahLst/>
                <a:cxnLst/>
                <a:rect l="l" t="t" r="r" b="b"/>
                <a:pathLst>
                  <a:path w="212603" h="485828" extrusionOk="0">
                    <a:moveTo>
                      <a:pt x="106110" y="100447"/>
                    </a:moveTo>
                    <a:lnTo>
                      <a:pt x="104690" y="100447"/>
                    </a:lnTo>
                    <a:lnTo>
                      <a:pt x="16228" y="144524"/>
                    </a:lnTo>
                    <a:lnTo>
                      <a:pt x="-1611" y="59087"/>
                    </a:lnTo>
                    <a:lnTo>
                      <a:pt x="121110" y="-731"/>
                    </a:lnTo>
                    <a:lnTo>
                      <a:pt x="210992" y="-731"/>
                    </a:lnTo>
                    <a:lnTo>
                      <a:pt x="210992" y="485097"/>
                    </a:lnTo>
                    <a:lnTo>
                      <a:pt x="106048" y="48509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2" name="Google Shape;732;p9"/>
              <p:cNvSpPr/>
              <p:nvPr/>
            </p:nvSpPr>
            <p:spPr>
              <a:xfrm>
                <a:off x="6101587" y="7550509"/>
                <a:ext cx="294309" cy="376585"/>
              </a:xfrm>
              <a:custGeom>
                <a:avLst/>
                <a:gdLst/>
                <a:ahLst/>
                <a:cxnLst/>
                <a:rect l="l" t="t" r="r" b="b"/>
                <a:pathLst>
                  <a:path w="393724" h="503792" extrusionOk="0">
                    <a:moveTo>
                      <a:pt x="-1611" y="-546"/>
                    </a:moveTo>
                    <a:lnTo>
                      <a:pt x="106110" y="-546"/>
                    </a:lnTo>
                    <a:lnTo>
                      <a:pt x="106110" y="222244"/>
                    </a:lnTo>
                    <a:lnTo>
                      <a:pt x="108271" y="222244"/>
                    </a:lnTo>
                    <a:cubicBezTo>
                      <a:pt x="118951" y="202798"/>
                      <a:pt x="130372" y="184834"/>
                      <a:pt x="141051" y="166686"/>
                    </a:cubicBezTo>
                    <a:lnTo>
                      <a:pt x="250192" y="-731"/>
                    </a:lnTo>
                    <a:lnTo>
                      <a:pt x="383533" y="-731"/>
                    </a:lnTo>
                    <a:lnTo>
                      <a:pt x="224512" y="213786"/>
                    </a:lnTo>
                    <a:lnTo>
                      <a:pt x="392113" y="503061"/>
                    </a:lnTo>
                    <a:lnTo>
                      <a:pt x="265131" y="503061"/>
                    </a:lnTo>
                    <a:lnTo>
                      <a:pt x="147471" y="285580"/>
                    </a:lnTo>
                    <a:lnTo>
                      <a:pt x="106110" y="338608"/>
                    </a:lnTo>
                    <a:lnTo>
                      <a:pt x="106110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33" name="Google Shape;733;p9"/>
            <p:cNvGrpSpPr/>
            <p:nvPr/>
          </p:nvGrpSpPr>
          <p:grpSpPr>
            <a:xfrm>
              <a:off x="5321810" y="5773920"/>
              <a:ext cx="362837" cy="230434"/>
              <a:chOff x="8525636" y="7550463"/>
              <a:chExt cx="603020" cy="382908"/>
            </a:xfrm>
          </p:grpSpPr>
          <p:sp>
            <p:nvSpPr>
              <p:cNvPr id="734" name="Google Shape;734;p9"/>
              <p:cNvSpPr/>
              <p:nvPr/>
            </p:nvSpPr>
            <p:spPr>
              <a:xfrm>
                <a:off x="8525636" y="7563986"/>
                <a:ext cx="245258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104" h="494161" extrusionOk="0">
                    <a:moveTo>
                      <a:pt x="307912" y="92792"/>
                    </a:moveTo>
                    <a:lnTo>
                      <a:pt x="128210" y="92792"/>
                    </a:lnTo>
                    <a:lnTo>
                      <a:pt x="118211" y="167549"/>
                    </a:lnTo>
                    <a:cubicBezTo>
                      <a:pt x="128149" y="166284"/>
                      <a:pt x="138150" y="165784"/>
                      <a:pt x="148150" y="166068"/>
                    </a:cubicBezTo>
                    <a:cubicBezTo>
                      <a:pt x="192412" y="166068"/>
                      <a:pt x="237353" y="176500"/>
                      <a:pt x="270131" y="201193"/>
                    </a:cubicBezTo>
                    <a:cubicBezTo>
                      <a:pt x="305073" y="225886"/>
                      <a:pt x="326493" y="266258"/>
                      <a:pt x="326493" y="323052"/>
                    </a:cubicBezTo>
                    <a:cubicBezTo>
                      <a:pt x="326493" y="413488"/>
                      <a:pt x="252415" y="493431"/>
                      <a:pt x="127470" y="493431"/>
                    </a:cubicBezTo>
                    <a:cubicBezTo>
                      <a:pt x="71109" y="493431"/>
                      <a:pt x="24070" y="479973"/>
                      <a:pt x="-1611" y="465775"/>
                    </a:cubicBezTo>
                    <a:lnTo>
                      <a:pt x="17650" y="380585"/>
                    </a:lnTo>
                    <a:cubicBezTo>
                      <a:pt x="50553" y="395870"/>
                      <a:pt x="86294" y="404013"/>
                      <a:pt x="122593" y="404475"/>
                    </a:cubicBezTo>
                    <a:cubicBezTo>
                      <a:pt x="167534" y="404475"/>
                      <a:pt x="215191" y="382067"/>
                      <a:pt x="215191" y="330397"/>
                    </a:cubicBezTo>
                    <a:cubicBezTo>
                      <a:pt x="215191" y="280333"/>
                      <a:pt x="177410" y="249653"/>
                      <a:pt x="84689" y="249653"/>
                    </a:cubicBezTo>
                    <a:cubicBezTo>
                      <a:pt x="63701" y="249412"/>
                      <a:pt x="42651" y="250918"/>
                      <a:pt x="21909" y="254159"/>
                    </a:cubicBezTo>
                    <a:lnTo>
                      <a:pt x="52775" y="-731"/>
                    </a:lnTo>
                    <a:lnTo>
                      <a:pt x="308097" y="-7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5" name="Google Shape;735;p9"/>
              <p:cNvSpPr/>
              <p:nvPr/>
            </p:nvSpPr>
            <p:spPr>
              <a:xfrm>
                <a:off x="8834394" y="7550463"/>
                <a:ext cx="294262" cy="376584"/>
              </a:xfrm>
              <a:custGeom>
                <a:avLst/>
                <a:gdLst/>
                <a:ahLst/>
                <a:cxnLst/>
                <a:rect l="l" t="t" r="r" b="b"/>
                <a:pathLst>
                  <a:path w="393662" h="503791" extrusionOk="0">
                    <a:moveTo>
                      <a:pt x="-1611" y="-484"/>
                    </a:moveTo>
                    <a:lnTo>
                      <a:pt x="106048" y="-484"/>
                    </a:lnTo>
                    <a:lnTo>
                      <a:pt x="106048" y="222305"/>
                    </a:lnTo>
                    <a:lnTo>
                      <a:pt x="108209" y="222305"/>
                    </a:lnTo>
                    <a:cubicBezTo>
                      <a:pt x="118889" y="202860"/>
                      <a:pt x="130308" y="184896"/>
                      <a:pt x="140988" y="166747"/>
                    </a:cubicBezTo>
                    <a:lnTo>
                      <a:pt x="250130" y="-731"/>
                    </a:lnTo>
                    <a:lnTo>
                      <a:pt x="383532" y="-731"/>
                    </a:lnTo>
                    <a:lnTo>
                      <a:pt x="224449" y="213786"/>
                    </a:lnTo>
                    <a:lnTo>
                      <a:pt x="392051" y="503061"/>
                    </a:lnTo>
                    <a:lnTo>
                      <a:pt x="265131" y="503061"/>
                    </a:lnTo>
                    <a:lnTo>
                      <a:pt x="147408" y="285580"/>
                    </a:lnTo>
                    <a:lnTo>
                      <a:pt x="106048" y="338608"/>
                    </a:lnTo>
                    <a:lnTo>
                      <a:pt x="106048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36" name="Google Shape;736;p9"/>
            <p:cNvSpPr/>
            <p:nvPr/>
          </p:nvSpPr>
          <p:spPr>
            <a:xfrm>
              <a:off x="4565669" y="5711861"/>
              <a:ext cx="373696" cy="354901"/>
            </a:xfrm>
            <a:custGeom>
              <a:avLst/>
              <a:gdLst/>
              <a:ahLst/>
              <a:cxnLst/>
              <a:rect l="l" t="t" r="r" b="b"/>
              <a:pathLst>
                <a:path w="559844" h="531687" extrusionOk="0">
                  <a:moveTo>
                    <a:pt x="130612" y="15"/>
                  </a:moveTo>
                  <a:cubicBezTo>
                    <a:pt x="181472" y="15"/>
                    <a:pt x="234455" y="36567"/>
                    <a:pt x="263485" y="93473"/>
                  </a:cubicBezTo>
                  <a:cubicBezTo>
                    <a:pt x="266669" y="99625"/>
                    <a:pt x="272992" y="103493"/>
                    <a:pt x="279915" y="103488"/>
                  </a:cubicBezTo>
                  <a:cubicBezTo>
                    <a:pt x="286838" y="103493"/>
                    <a:pt x="293160" y="99625"/>
                    <a:pt x="296344" y="93473"/>
                  </a:cubicBezTo>
                  <a:cubicBezTo>
                    <a:pt x="328512" y="30752"/>
                    <a:pt x="389619" y="-7277"/>
                    <a:pt x="445001" y="1169"/>
                  </a:cubicBezTo>
                  <a:cubicBezTo>
                    <a:pt x="506475" y="10537"/>
                    <a:pt x="538090" y="73720"/>
                    <a:pt x="546305" y="92827"/>
                  </a:cubicBezTo>
                  <a:cubicBezTo>
                    <a:pt x="589318" y="193069"/>
                    <a:pt x="518752" y="304988"/>
                    <a:pt x="488615" y="352801"/>
                  </a:cubicBezTo>
                  <a:cubicBezTo>
                    <a:pt x="428340" y="448613"/>
                    <a:pt x="343051" y="502611"/>
                    <a:pt x="279869" y="531687"/>
                  </a:cubicBezTo>
                  <a:cubicBezTo>
                    <a:pt x="216778" y="502704"/>
                    <a:pt x="131489" y="448613"/>
                    <a:pt x="71214" y="352801"/>
                  </a:cubicBezTo>
                  <a:cubicBezTo>
                    <a:pt x="41215" y="305127"/>
                    <a:pt x="-29489" y="193023"/>
                    <a:pt x="13523" y="92827"/>
                  </a:cubicBezTo>
                  <a:cubicBezTo>
                    <a:pt x="21970" y="73720"/>
                    <a:pt x="53539" y="10399"/>
                    <a:pt x="115058" y="1169"/>
                  </a:cubicBezTo>
                  <a:cubicBezTo>
                    <a:pt x="120228" y="389"/>
                    <a:pt x="125397" y="6"/>
                    <a:pt x="130612" y="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7" name="Google Shape;737;p9"/>
          <p:cNvGrpSpPr/>
          <p:nvPr/>
        </p:nvGrpSpPr>
        <p:grpSpPr>
          <a:xfrm>
            <a:off x="3221677" y="1375161"/>
            <a:ext cx="201596" cy="201576"/>
            <a:chOff x="2205238" y="-492150"/>
            <a:chExt cx="196200" cy="196200"/>
          </a:xfrm>
        </p:grpSpPr>
        <p:sp>
          <p:nvSpPr>
            <p:cNvPr id="738" name="Google Shape;738;p9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90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9" name="Google Shape;739;p9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90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0055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8 Custom Layout 1">
  <p:cSld name="018 Custom Layout 1">
    <p:spTree>
      <p:nvGrpSpPr>
        <p:cNvPr id="1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19"/>
          <p:cNvSpPr/>
          <p:nvPr/>
        </p:nvSpPr>
        <p:spPr>
          <a:xfrm>
            <a:off x="9036517" y="3683138"/>
            <a:ext cx="3155483" cy="3174861"/>
          </a:xfrm>
          <a:custGeom>
            <a:avLst/>
            <a:gdLst/>
            <a:ahLst/>
            <a:cxnLst/>
            <a:rect l="l" t="t" r="r" b="b"/>
            <a:pathLst>
              <a:path w="3155483" h="3174861" extrusionOk="0">
                <a:moveTo>
                  <a:pt x="3155480" y="12858"/>
                </a:moveTo>
                <a:lnTo>
                  <a:pt x="3155480" y="3174861"/>
                </a:lnTo>
                <a:lnTo>
                  <a:pt x="14909" y="3174861"/>
                </a:lnTo>
                <a:cubicBezTo>
                  <a:pt x="4997" y="3076947"/>
                  <a:pt x="-3" y="2978595"/>
                  <a:pt x="-3" y="2880181"/>
                </a:cubicBezTo>
                <a:cubicBezTo>
                  <a:pt x="-3" y="1289447"/>
                  <a:pt x="1289444" y="0"/>
                  <a:pt x="2880179" y="0"/>
                </a:cubicBezTo>
                <a:cubicBezTo>
                  <a:pt x="2973046" y="-63"/>
                  <a:pt x="3064844" y="4223"/>
                  <a:pt x="3155480" y="1285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6" name="Google Shape;1436;p19"/>
          <p:cNvSpPr/>
          <p:nvPr/>
        </p:nvSpPr>
        <p:spPr>
          <a:xfrm>
            <a:off x="23962" y="0"/>
            <a:ext cx="2741416" cy="4023002"/>
          </a:xfrm>
          <a:custGeom>
            <a:avLst/>
            <a:gdLst/>
            <a:ahLst/>
            <a:cxnLst/>
            <a:rect l="l" t="t" r="r" b="b"/>
            <a:pathLst>
              <a:path w="2741416" h="4023002" extrusionOk="0">
                <a:moveTo>
                  <a:pt x="2741411" y="1146035"/>
                </a:moveTo>
                <a:cubicBezTo>
                  <a:pt x="2741411" y="2690246"/>
                  <a:pt x="1526259" y="3950671"/>
                  <a:pt x="-3" y="4023002"/>
                </a:cubicBezTo>
                <a:lnTo>
                  <a:pt x="-3" y="-1"/>
                </a:lnTo>
                <a:lnTo>
                  <a:pt x="2504328" y="-1"/>
                </a:lnTo>
                <a:cubicBezTo>
                  <a:pt x="2661231" y="361674"/>
                  <a:pt x="2741929" y="751795"/>
                  <a:pt x="2741411" y="11460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37" name="Google Shape;1437;p19"/>
          <p:cNvGrpSpPr/>
          <p:nvPr/>
        </p:nvGrpSpPr>
        <p:grpSpPr>
          <a:xfrm>
            <a:off x="11509980" y="242351"/>
            <a:ext cx="439339" cy="1365706"/>
            <a:chOff x="11509980" y="242351"/>
            <a:chExt cx="439339" cy="1365706"/>
          </a:xfrm>
        </p:grpSpPr>
        <p:sp>
          <p:nvSpPr>
            <p:cNvPr id="1438" name="Google Shape;1438;p19"/>
            <p:cNvSpPr/>
            <p:nvPr/>
          </p:nvSpPr>
          <p:spPr>
            <a:xfrm>
              <a:off x="11509980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9" name="Google Shape;1439;p19"/>
            <p:cNvSpPr/>
            <p:nvPr/>
          </p:nvSpPr>
          <p:spPr>
            <a:xfrm>
              <a:off x="11694914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0" name="Google Shape;1440;p19"/>
            <p:cNvSpPr/>
            <p:nvPr/>
          </p:nvSpPr>
          <p:spPr>
            <a:xfrm>
              <a:off x="11879847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1" name="Google Shape;1441;p19"/>
            <p:cNvSpPr/>
            <p:nvPr/>
          </p:nvSpPr>
          <p:spPr>
            <a:xfrm>
              <a:off x="11509980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2" name="Google Shape;1442;p19"/>
            <p:cNvSpPr/>
            <p:nvPr/>
          </p:nvSpPr>
          <p:spPr>
            <a:xfrm>
              <a:off x="11694914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3" name="Google Shape;1443;p19"/>
            <p:cNvSpPr/>
            <p:nvPr/>
          </p:nvSpPr>
          <p:spPr>
            <a:xfrm>
              <a:off x="11879847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4" name="Google Shape;1444;p19"/>
            <p:cNvSpPr/>
            <p:nvPr/>
          </p:nvSpPr>
          <p:spPr>
            <a:xfrm>
              <a:off x="11509980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5" name="Google Shape;1445;p19"/>
            <p:cNvSpPr/>
            <p:nvPr/>
          </p:nvSpPr>
          <p:spPr>
            <a:xfrm>
              <a:off x="11694914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6" name="Google Shape;1446;p19"/>
            <p:cNvSpPr/>
            <p:nvPr/>
          </p:nvSpPr>
          <p:spPr>
            <a:xfrm>
              <a:off x="11879847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7" name="Google Shape;1447;p19"/>
            <p:cNvSpPr/>
            <p:nvPr/>
          </p:nvSpPr>
          <p:spPr>
            <a:xfrm>
              <a:off x="11509980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8" name="Google Shape;1448;p19"/>
            <p:cNvSpPr/>
            <p:nvPr/>
          </p:nvSpPr>
          <p:spPr>
            <a:xfrm>
              <a:off x="11694914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9" name="Google Shape;1449;p19"/>
            <p:cNvSpPr/>
            <p:nvPr/>
          </p:nvSpPr>
          <p:spPr>
            <a:xfrm>
              <a:off x="11879847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0" name="Google Shape;1450;p19"/>
            <p:cNvSpPr/>
            <p:nvPr/>
          </p:nvSpPr>
          <p:spPr>
            <a:xfrm>
              <a:off x="11509980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1" name="Google Shape;1451;p19"/>
            <p:cNvSpPr/>
            <p:nvPr/>
          </p:nvSpPr>
          <p:spPr>
            <a:xfrm>
              <a:off x="11694914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2" name="Google Shape;1452;p19"/>
            <p:cNvSpPr/>
            <p:nvPr/>
          </p:nvSpPr>
          <p:spPr>
            <a:xfrm>
              <a:off x="11879847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3" name="Google Shape;1453;p19"/>
            <p:cNvSpPr/>
            <p:nvPr/>
          </p:nvSpPr>
          <p:spPr>
            <a:xfrm>
              <a:off x="11509980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4" name="Google Shape;1454;p19"/>
            <p:cNvSpPr/>
            <p:nvPr/>
          </p:nvSpPr>
          <p:spPr>
            <a:xfrm>
              <a:off x="11694914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5" name="Google Shape;1455;p19"/>
            <p:cNvSpPr/>
            <p:nvPr/>
          </p:nvSpPr>
          <p:spPr>
            <a:xfrm>
              <a:off x="11879847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6" name="Google Shape;1456;p19"/>
            <p:cNvSpPr/>
            <p:nvPr/>
          </p:nvSpPr>
          <p:spPr>
            <a:xfrm>
              <a:off x="11509980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7" name="Google Shape;1457;p19"/>
            <p:cNvSpPr/>
            <p:nvPr/>
          </p:nvSpPr>
          <p:spPr>
            <a:xfrm>
              <a:off x="11694914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8" name="Google Shape;1458;p19"/>
            <p:cNvSpPr/>
            <p:nvPr/>
          </p:nvSpPr>
          <p:spPr>
            <a:xfrm>
              <a:off x="11879847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9" name="Google Shape;1459;p19"/>
            <p:cNvSpPr/>
            <p:nvPr/>
          </p:nvSpPr>
          <p:spPr>
            <a:xfrm>
              <a:off x="11509980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0" name="Google Shape;1460;p19"/>
            <p:cNvSpPr/>
            <p:nvPr/>
          </p:nvSpPr>
          <p:spPr>
            <a:xfrm>
              <a:off x="11694914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1" name="Google Shape;1461;p19"/>
            <p:cNvSpPr/>
            <p:nvPr/>
          </p:nvSpPr>
          <p:spPr>
            <a:xfrm>
              <a:off x="11879847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62" name="Google Shape;1462;p19"/>
          <p:cNvGrpSpPr/>
          <p:nvPr/>
        </p:nvGrpSpPr>
        <p:grpSpPr>
          <a:xfrm>
            <a:off x="257323" y="5204757"/>
            <a:ext cx="439340" cy="1365706"/>
            <a:chOff x="257323" y="5204757"/>
            <a:chExt cx="439340" cy="1365706"/>
          </a:xfrm>
        </p:grpSpPr>
        <p:sp>
          <p:nvSpPr>
            <p:cNvPr id="1463" name="Google Shape;1463;p19"/>
            <p:cNvSpPr/>
            <p:nvPr/>
          </p:nvSpPr>
          <p:spPr>
            <a:xfrm>
              <a:off x="257323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4" name="Google Shape;1464;p19"/>
            <p:cNvSpPr/>
            <p:nvPr/>
          </p:nvSpPr>
          <p:spPr>
            <a:xfrm>
              <a:off x="442257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5" name="Google Shape;1465;p19"/>
            <p:cNvSpPr/>
            <p:nvPr/>
          </p:nvSpPr>
          <p:spPr>
            <a:xfrm>
              <a:off x="627191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6" name="Google Shape;1466;p19"/>
            <p:cNvSpPr/>
            <p:nvPr/>
          </p:nvSpPr>
          <p:spPr>
            <a:xfrm>
              <a:off x="257323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7" name="Google Shape;1467;p19"/>
            <p:cNvSpPr/>
            <p:nvPr/>
          </p:nvSpPr>
          <p:spPr>
            <a:xfrm>
              <a:off x="442257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8" name="Google Shape;1468;p19"/>
            <p:cNvSpPr/>
            <p:nvPr/>
          </p:nvSpPr>
          <p:spPr>
            <a:xfrm>
              <a:off x="627191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9" name="Google Shape;1469;p19"/>
            <p:cNvSpPr/>
            <p:nvPr/>
          </p:nvSpPr>
          <p:spPr>
            <a:xfrm>
              <a:off x="257323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0" name="Google Shape;1470;p19"/>
            <p:cNvSpPr/>
            <p:nvPr/>
          </p:nvSpPr>
          <p:spPr>
            <a:xfrm>
              <a:off x="442257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1" name="Google Shape;1471;p19"/>
            <p:cNvSpPr/>
            <p:nvPr/>
          </p:nvSpPr>
          <p:spPr>
            <a:xfrm>
              <a:off x="627191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2" name="Google Shape;1472;p19"/>
            <p:cNvSpPr/>
            <p:nvPr/>
          </p:nvSpPr>
          <p:spPr>
            <a:xfrm>
              <a:off x="257323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3" name="Google Shape;1473;p19"/>
            <p:cNvSpPr/>
            <p:nvPr/>
          </p:nvSpPr>
          <p:spPr>
            <a:xfrm>
              <a:off x="442257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4" name="Google Shape;1474;p19"/>
            <p:cNvSpPr/>
            <p:nvPr/>
          </p:nvSpPr>
          <p:spPr>
            <a:xfrm>
              <a:off x="627191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5" name="Google Shape;1475;p19"/>
            <p:cNvSpPr/>
            <p:nvPr/>
          </p:nvSpPr>
          <p:spPr>
            <a:xfrm>
              <a:off x="257323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6" name="Google Shape;1476;p19"/>
            <p:cNvSpPr/>
            <p:nvPr/>
          </p:nvSpPr>
          <p:spPr>
            <a:xfrm>
              <a:off x="442257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7" name="Google Shape;1477;p19"/>
            <p:cNvSpPr/>
            <p:nvPr/>
          </p:nvSpPr>
          <p:spPr>
            <a:xfrm>
              <a:off x="627191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8" name="Google Shape;1478;p19"/>
            <p:cNvSpPr/>
            <p:nvPr/>
          </p:nvSpPr>
          <p:spPr>
            <a:xfrm>
              <a:off x="257323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9" name="Google Shape;1479;p19"/>
            <p:cNvSpPr/>
            <p:nvPr/>
          </p:nvSpPr>
          <p:spPr>
            <a:xfrm>
              <a:off x="442257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0" name="Google Shape;1480;p19"/>
            <p:cNvSpPr/>
            <p:nvPr/>
          </p:nvSpPr>
          <p:spPr>
            <a:xfrm>
              <a:off x="627191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1" name="Google Shape;1481;p19"/>
            <p:cNvSpPr/>
            <p:nvPr/>
          </p:nvSpPr>
          <p:spPr>
            <a:xfrm>
              <a:off x="257323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2" name="Google Shape;1482;p19"/>
            <p:cNvSpPr/>
            <p:nvPr/>
          </p:nvSpPr>
          <p:spPr>
            <a:xfrm>
              <a:off x="442257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3" name="Google Shape;1483;p19"/>
            <p:cNvSpPr/>
            <p:nvPr/>
          </p:nvSpPr>
          <p:spPr>
            <a:xfrm>
              <a:off x="627191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4" name="Google Shape;1484;p19"/>
            <p:cNvSpPr/>
            <p:nvPr/>
          </p:nvSpPr>
          <p:spPr>
            <a:xfrm>
              <a:off x="257323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5" name="Google Shape;1485;p19"/>
            <p:cNvSpPr/>
            <p:nvPr/>
          </p:nvSpPr>
          <p:spPr>
            <a:xfrm>
              <a:off x="442257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6" name="Google Shape;1486;p19"/>
            <p:cNvSpPr/>
            <p:nvPr/>
          </p:nvSpPr>
          <p:spPr>
            <a:xfrm>
              <a:off x="627191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87" name="Google Shape;1487;p19"/>
          <p:cNvSpPr/>
          <p:nvPr/>
        </p:nvSpPr>
        <p:spPr>
          <a:xfrm>
            <a:off x="325040" y="217259"/>
            <a:ext cx="732204" cy="93634"/>
          </a:xfrm>
          <a:custGeom>
            <a:avLst/>
            <a:gdLst/>
            <a:ahLst/>
            <a:cxnLst/>
            <a:rect l="l" t="t" r="r" b="b"/>
            <a:pathLst>
              <a:path w="732204" h="93634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216" y="22948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180" y="22948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055" y="22948"/>
                </a:lnTo>
                <a:lnTo>
                  <a:pt x="431242" y="90992"/>
                </a:lnTo>
                <a:cubicBezTo>
                  <a:pt x="434715" y="94494"/>
                  <a:pt x="440368" y="94517"/>
                  <a:pt x="443868" y="91044"/>
                </a:cubicBezTo>
                <a:cubicBezTo>
                  <a:pt x="443886" y="91027"/>
                  <a:pt x="443904" y="91009"/>
                  <a:pt x="443922" y="90992"/>
                </a:cubicBezTo>
                <a:lnTo>
                  <a:pt x="509109" y="22948"/>
                </a:lnTo>
                <a:lnTo>
                  <a:pt x="574295" y="90992"/>
                </a:lnTo>
                <a:cubicBezTo>
                  <a:pt x="577778" y="94454"/>
                  <a:pt x="583403" y="94454"/>
                  <a:pt x="586886" y="90992"/>
                </a:cubicBezTo>
                <a:lnTo>
                  <a:pt x="652073" y="22948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81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81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8" name="Google Shape;1488;p19"/>
          <p:cNvSpPr/>
          <p:nvPr/>
        </p:nvSpPr>
        <p:spPr>
          <a:xfrm>
            <a:off x="325040" y="429785"/>
            <a:ext cx="732204" cy="93277"/>
          </a:xfrm>
          <a:custGeom>
            <a:avLst/>
            <a:gdLst/>
            <a:ahLst/>
            <a:cxnLst/>
            <a:rect l="l" t="t" r="r" b="b"/>
            <a:pathLst>
              <a:path w="732204" h="93277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394" y="22591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269" y="22591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144" y="22591"/>
                </a:lnTo>
                <a:lnTo>
                  <a:pt x="431331" y="90635"/>
                </a:lnTo>
                <a:cubicBezTo>
                  <a:pt x="434805" y="94137"/>
                  <a:pt x="440457" y="94160"/>
                  <a:pt x="443958" y="90687"/>
                </a:cubicBezTo>
                <a:cubicBezTo>
                  <a:pt x="443975" y="90670"/>
                  <a:pt x="443993" y="90652"/>
                  <a:pt x="444011" y="90635"/>
                </a:cubicBezTo>
                <a:lnTo>
                  <a:pt x="509198" y="22591"/>
                </a:lnTo>
                <a:lnTo>
                  <a:pt x="574385" y="90635"/>
                </a:lnTo>
                <a:cubicBezTo>
                  <a:pt x="577867" y="94097"/>
                  <a:pt x="583493" y="94097"/>
                  <a:pt x="586975" y="90635"/>
                </a:cubicBezTo>
                <a:lnTo>
                  <a:pt x="652162" y="22591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90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90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9" name="Google Shape;1489;p19"/>
          <p:cNvSpPr/>
          <p:nvPr/>
        </p:nvSpPr>
        <p:spPr>
          <a:xfrm>
            <a:off x="11010430" y="6047184"/>
            <a:ext cx="732725" cy="93278"/>
          </a:xfrm>
          <a:custGeom>
            <a:avLst/>
            <a:gdLst/>
            <a:ahLst/>
            <a:cxnLst/>
            <a:rect l="l" t="t" r="r" b="b"/>
            <a:pathLst>
              <a:path w="732725" h="93278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19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1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1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19"/>
                </a:cubicBezTo>
                <a:lnTo>
                  <a:pt x="658673" y="2678"/>
                </a:lnTo>
                <a:cubicBezTo>
                  <a:pt x="655191" y="-787"/>
                  <a:pt x="649565" y="-787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7"/>
                  <a:pt x="506511" y="-787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7"/>
                  <a:pt x="363547" y="-787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7"/>
                  <a:pt x="220583" y="-787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9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0" name="Google Shape;1490;p19"/>
          <p:cNvSpPr/>
          <p:nvPr/>
        </p:nvSpPr>
        <p:spPr>
          <a:xfrm>
            <a:off x="11010430" y="6259710"/>
            <a:ext cx="732725" cy="93279"/>
          </a:xfrm>
          <a:custGeom>
            <a:avLst/>
            <a:gdLst/>
            <a:ahLst/>
            <a:cxnLst/>
            <a:rect l="l" t="t" r="r" b="b"/>
            <a:pathLst>
              <a:path w="732725" h="93279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20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2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2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20"/>
                </a:cubicBezTo>
                <a:lnTo>
                  <a:pt x="658673" y="2678"/>
                </a:lnTo>
                <a:cubicBezTo>
                  <a:pt x="655191" y="-786"/>
                  <a:pt x="649565" y="-786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6"/>
                  <a:pt x="506511" y="-786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6"/>
                  <a:pt x="363547" y="-786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6"/>
                  <a:pt x="220583" y="-786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8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1" name="Google Shape;1491;p19"/>
          <p:cNvSpPr/>
          <p:nvPr/>
        </p:nvSpPr>
        <p:spPr>
          <a:xfrm>
            <a:off x="1021772" y="1416936"/>
            <a:ext cx="10179900" cy="4485300"/>
          </a:xfrm>
          <a:prstGeom prst="roundRect">
            <a:avLst>
              <a:gd name="adj" fmla="val 3855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2" name="Google Shape;1492;p19"/>
          <p:cNvSpPr/>
          <p:nvPr/>
        </p:nvSpPr>
        <p:spPr>
          <a:xfrm>
            <a:off x="898625" y="1278862"/>
            <a:ext cx="10179900" cy="4485300"/>
          </a:xfrm>
          <a:prstGeom prst="roundRect">
            <a:avLst>
              <a:gd name="adj" fmla="val 385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93" name="Google Shape;1493;p19"/>
          <p:cNvGrpSpPr/>
          <p:nvPr/>
        </p:nvGrpSpPr>
        <p:grpSpPr>
          <a:xfrm>
            <a:off x="10221476" y="880518"/>
            <a:ext cx="1086554" cy="1080666"/>
            <a:chOff x="10183531" y="1094288"/>
            <a:chExt cx="1031963" cy="1026371"/>
          </a:xfrm>
        </p:grpSpPr>
        <p:sp>
          <p:nvSpPr>
            <p:cNvPr id="1494" name="Google Shape;1494;p19"/>
            <p:cNvSpPr/>
            <p:nvPr/>
          </p:nvSpPr>
          <p:spPr>
            <a:xfrm>
              <a:off x="10202109" y="1171323"/>
              <a:ext cx="1004670" cy="949336"/>
            </a:xfrm>
            <a:custGeom>
              <a:avLst/>
              <a:gdLst/>
              <a:ahLst/>
              <a:cxnLst/>
              <a:rect l="l" t="t" r="r" b="b"/>
              <a:pathLst>
                <a:path w="1004670" h="949336" extrusionOk="0">
                  <a:moveTo>
                    <a:pt x="4014" y="812382"/>
                  </a:moveTo>
                  <a:lnTo>
                    <a:pt x="82149" y="632092"/>
                  </a:lnTo>
                  <a:cubicBezTo>
                    <a:pt x="76460" y="615750"/>
                    <a:pt x="71630" y="599114"/>
                    <a:pt x="67682" y="582264"/>
                  </a:cubicBezTo>
                  <a:cubicBezTo>
                    <a:pt x="8291" y="326964"/>
                    <a:pt x="167097" y="71843"/>
                    <a:pt x="422405" y="12452"/>
                  </a:cubicBezTo>
                  <a:cubicBezTo>
                    <a:pt x="677705" y="-46949"/>
                    <a:pt x="932817" y="111866"/>
                    <a:pt x="992217" y="367175"/>
                  </a:cubicBezTo>
                  <a:cubicBezTo>
                    <a:pt x="1051609" y="622474"/>
                    <a:pt x="892795" y="877587"/>
                    <a:pt x="637495" y="936987"/>
                  </a:cubicBezTo>
                  <a:cubicBezTo>
                    <a:pt x="502549" y="968384"/>
                    <a:pt x="360612" y="939237"/>
                    <a:pt x="248955" y="857209"/>
                  </a:cubicBezTo>
                  <a:lnTo>
                    <a:pt x="53395" y="879355"/>
                  </a:lnTo>
                  <a:cubicBezTo>
                    <a:pt x="27026" y="882310"/>
                    <a:pt x="3255" y="863335"/>
                    <a:pt x="299" y="836965"/>
                  </a:cubicBezTo>
                  <a:cubicBezTo>
                    <a:pt x="-647" y="828590"/>
                    <a:pt x="638" y="820106"/>
                    <a:pt x="4014" y="81238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5" name="Google Shape;1495;p19"/>
            <p:cNvSpPr/>
            <p:nvPr/>
          </p:nvSpPr>
          <p:spPr>
            <a:xfrm>
              <a:off x="10196976" y="1108231"/>
              <a:ext cx="1004868" cy="949457"/>
            </a:xfrm>
            <a:custGeom>
              <a:avLst/>
              <a:gdLst/>
              <a:ahLst/>
              <a:cxnLst/>
              <a:rect l="l" t="t" r="r" b="b"/>
              <a:pathLst>
                <a:path w="1004868" h="949457" extrusionOk="0">
                  <a:moveTo>
                    <a:pt x="3968" y="812431"/>
                  </a:moveTo>
                  <a:lnTo>
                    <a:pt x="82371" y="632141"/>
                  </a:lnTo>
                  <a:cubicBezTo>
                    <a:pt x="-4559" y="384851"/>
                    <a:pt x="125439" y="113915"/>
                    <a:pt x="372729" y="26985"/>
                  </a:cubicBezTo>
                  <a:cubicBezTo>
                    <a:pt x="620010" y="-59937"/>
                    <a:pt x="890945" y="70053"/>
                    <a:pt x="977876" y="317343"/>
                  </a:cubicBezTo>
                  <a:cubicBezTo>
                    <a:pt x="1064806" y="564632"/>
                    <a:pt x="934808" y="835568"/>
                    <a:pt x="687527" y="922499"/>
                  </a:cubicBezTo>
                  <a:cubicBezTo>
                    <a:pt x="671195" y="928231"/>
                    <a:pt x="654567" y="933080"/>
                    <a:pt x="637708" y="937000"/>
                  </a:cubicBezTo>
                  <a:cubicBezTo>
                    <a:pt x="502727" y="968594"/>
                    <a:pt x="360682" y="939411"/>
                    <a:pt x="249088" y="857169"/>
                  </a:cubicBezTo>
                  <a:lnTo>
                    <a:pt x="53528" y="879404"/>
                  </a:lnTo>
                  <a:cubicBezTo>
                    <a:pt x="27114" y="882386"/>
                    <a:pt x="3281" y="863393"/>
                    <a:pt x="298" y="836979"/>
                  </a:cubicBezTo>
                  <a:cubicBezTo>
                    <a:pt x="-640" y="828612"/>
                    <a:pt x="619" y="820155"/>
                    <a:pt x="3968" y="8124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6" name="Google Shape;1496;p19"/>
            <p:cNvSpPr/>
            <p:nvPr/>
          </p:nvSpPr>
          <p:spPr>
            <a:xfrm>
              <a:off x="10183531" y="1094288"/>
              <a:ext cx="1031963" cy="976661"/>
            </a:xfrm>
            <a:custGeom>
              <a:avLst/>
              <a:gdLst/>
              <a:ahLst/>
              <a:cxnLst/>
              <a:rect l="l" t="t" r="r" b="b"/>
              <a:pathLst>
                <a:path w="1031963" h="976661" extrusionOk="0">
                  <a:moveTo>
                    <a:pt x="543461" y="976660"/>
                  </a:moveTo>
                  <a:cubicBezTo>
                    <a:pt x="441350" y="976651"/>
                    <a:pt x="341810" y="944612"/>
                    <a:pt x="258871" y="885042"/>
                  </a:cubicBezTo>
                  <a:lnTo>
                    <a:pt x="68490" y="906651"/>
                  </a:lnTo>
                  <a:cubicBezTo>
                    <a:pt x="34727" y="910500"/>
                    <a:pt x="4241" y="886247"/>
                    <a:pt x="392" y="852484"/>
                  </a:cubicBezTo>
                  <a:cubicBezTo>
                    <a:pt x="-831" y="841768"/>
                    <a:pt x="795" y="830910"/>
                    <a:pt x="5089" y="821016"/>
                  </a:cubicBezTo>
                  <a:lnTo>
                    <a:pt x="81439" y="645369"/>
                  </a:lnTo>
                  <a:cubicBezTo>
                    <a:pt x="76349" y="630546"/>
                    <a:pt x="71973" y="615008"/>
                    <a:pt x="68222" y="599113"/>
                  </a:cubicBezTo>
                  <a:cubicBezTo>
                    <a:pt x="7018" y="336536"/>
                    <a:pt x="170271" y="74056"/>
                    <a:pt x="432848" y="12852"/>
                  </a:cubicBezTo>
                  <a:cubicBezTo>
                    <a:pt x="695426" y="-48352"/>
                    <a:pt x="957905" y="114901"/>
                    <a:pt x="1019109" y="377478"/>
                  </a:cubicBezTo>
                  <a:cubicBezTo>
                    <a:pt x="1080304" y="640056"/>
                    <a:pt x="917061" y="902535"/>
                    <a:pt x="654483" y="963739"/>
                  </a:cubicBezTo>
                  <a:cubicBezTo>
                    <a:pt x="618086" y="972222"/>
                    <a:pt x="580831" y="976500"/>
                    <a:pt x="543461" y="976482"/>
                  </a:cubicBezTo>
                  <a:close/>
                  <a:moveTo>
                    <a:pt x="266194" y="857270"/>
                  </a:moveTo>
                  <a:lnTo>
                    <a:pt x="270480" y="860396"/>
                  </a:lnTo>
                  <a:cubicBezTo>
                    <a:pt x="475765" y="1011290"/>
                    <a:pt x="764497" y="967204"/>
                    <a:pt x="915391" y="761919"/>
                  </a:cubicBezTo>
                  <a:cubicBezTo>
                    <a:pt x="1066285" y="556635"/>
                    <a:pt x="1022199" y="267902"/>
                    <a:pt x="816914" y="117008"/>
                  </a:cubicBezTo>
                  <a:cubicBezTo>
                    <a:pt x="611639" y="-33886"/>
                    <a:pt x="322897" y="10200"/>
                    <a:pt x="172003" y="215485"/>
                  </a:cubicBezTo>
                  <a:cubicBezTo>
                    <a:pt x="92216" y="324025"/>
                    <a:pt x="63865" y="462016"/>
                    <a:pt x="94386" y="593220"/>
                  </a:cubicBezTo>
                  <a:cubicBezTo>
                    <a:pt x="98119" y="609605"/>
                    <a:pt x="102807" y="625768"/>
                    <a:pt x="108406" y="641618"/>
                  </a:cubicBezTo>
                  <a:lnTo>
                    <a:pt x="110192" y="646530"/>
                  </a:lnTo>
                  <a:lnTo>
                    <a:pt x="29825" y="831642"/>
                  </a:lnTo>
                  <a:cubicBezTo>
                    <a:pt x="22217" y="849305"/>
                    <a:pt x="30369" y="869799"/>
                    <a:pt x="48041" y="877398"/>
                  </a:cubicBezTo>
                  <a:cubicBezTo>
                    <a:pt x="53551" y="879773"/>
                    <a:pt x="59579" y="880684"/>
                    <a:pt x="65544" y="8800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97" name="Google Shape;1497;p19"/>
            <p:cNvGrpSpPr/>
            <p:nvPr/>
          </p:nvGrpSpPr>
          <p:grpSpPr>
            <a:xfrm>
              <a:off x="10398583" y="1269526"/>
              <a:ext cx="611710" cy="567392"/>
              <a:chOff x="6658808" y="2431441"/>
              <a:chExt cx="611710" cy="567392"/>
            </a:xfrm>
          </p:grpSpPr>
          <p:sp>
            <p:nvSpPr>
              <p:cNvPr id="1498" name="Google Shape;1498;p19"/>
              <p:cNvSpPr/>
              <p:nvPr/>
            </p:nvSpPr>
            <p:spPr>
              <a:xfrm>
                <a:off x="6663273" y="2436888"/>
                <a:ext cx="602798" cy="557659"/>
              </a:xfrm>
              <a:custGeom>
                <a:avLst/>
                <a:gdLst/>
                <a:ahLst/>
                <a:cxnLst/>
                <a:rect l="l" t="t" r="r" b="b"/>
                <a:pathLst>
                  <a:path w="602798" h="557659" extrusionOk="0">
                    <a:moveTo>
                      <a:pt x="578819" y="304859"/>
                    </a:moveTo>
                    <a:cubicBezTo>
                      <a:pt x="593794" y="295706"/>
                      <a:pt x="602885" y="279373"/>
                      <a:pt x="602751" y="261817"/>
                    </a:cubicBezTo>
                    <a:cubicBezTo>
                      <a:pt x="603867" y="235743"/>
                      <a:pt x="583721" y="213651"/>
                      <a:pt x="557656" y="212347"/>
                    </a:cubicBezTo>
                    <a:lnTo>
                      <a:pt x="416299" y="212347"/>
                    </a:lnTo>
                    <a:cubicBezTo>
                      <a:pt x="413111" y="208373"/>
                      <a:pt x="411236" y="203507"/>
                      <a:pt x="410941" y="198417"/>
                    </a:cubicBezTo>
                    <a:cubicBezTo>
                      <a:pt x="411745" y="184218"/>
                      <a:pt x="434605" y="155822"/>
                      <a:pt x="434694" y="47862"/>
                    </a:cubicBezTo>
                    <a:cubicBezTo>
                      <a:pt x="434819" y="23198"/>
                      <a:pt x="416192" y="2481"/>
                      <a:pt x="391653" y="-1"/>
                    </a:cubicBezTo>
                    <a:lnTo>
                      <a:pt x="387277" y="-1"/>
                    </a:lnTo>
                    <a:cubicBezTo>
                      <a:pt x="361078" y="53"/>
                      <a:pt x="339861" y="21305"/>
                      <a:pt x="339861" y="47505"/>
                    </a:cubicBezTo>
                    <a:cubicBezTo>
                      <a:pt x="339861" y="145285"/>
                      <a:pt x="247349" y="208239"/>
                      <a:pt x="211541" y="229581"/>
                    </a:cubicBezTo>
                    <a:cubicBezTo>
                      <a:pt x="202879" y="234662"/>
                      <a:pt x="193012" y="237350"/>
                      <a:pt x="182966" y="237350"/>
                    </a:cubicBezTo>
                    <a:lnTo>
                      <a:pt x="166000" y="237350"/>
                    </a:lnTo>
                    <a:lnTo>
                      <a:pt x="166000" y="229492"/>
                    </a:lnTo>
                    <a:cubicBezTo>
                      <a:pt x="165955" y="212043"/>
                      <a:pt x="151837" y="197890"/>
                      <a:pt x="134388" y="197791"/>
                    </a:cubicBezTo>
                    <a:lnTo>
                      <a:pt x="-3" y="197791"/>
                    </a:lnTo>
                    <a:lnTo>
                      <a:pt x="-3" y="529708"/>
                    </a:lnTo>
                    <a:lnTo>
                      <a:pt x="134388" y="529708"/>
                    </a:lnTo>
                    <a:cubicBezTo>
                      <a:pt x="151837" y="529610"/>
                      <a:pt x="165955" y="515456"/>
                      <a:pt x="166000" y="498008"/>
                    </a:cubicBezTo>
                    <a:lnTo>
                      <a:pt x="166000" y="490150"/>
                    </a:lnTo>
                    <a:lnTo>
                      <a:pt x="197611" y="490150"/>
                    </a:lnTo>
                    <a:cubicBezTo>
                      <a:pt x="253689" y="490150"/>
                      <a:pt x="257618" y="553461"/>
                      <a:pt x="363524" y="553461"/>
                    </a:cubicBezTo>
                    <a:lnTo>
                      <a:pt x="406744" y="553461"/>
                    </a:lnTo>
                    <a:cubicBezTo>
                      <a:pt x="412307" y="556176"/>
                      <a:pt x="418415" y="557604"/>
                      <a:pt x="424603" y="557658"/>
                    </a:cubicBezTo>
                    <a:lnTo>
                      <a:pt x="491487" y="557658"/>
                    </a:lnTo>
                    <a:cubicBezTo>
                      <a:pt x="517552" y="556354"/>
                      <a:pt x="537698" y="534262"/>
                      <a:pt x="536582" y="508187"/>
                    </a:cubicBezTo>
                    <a:cubicBezTo>
                      <a:pt x="536653" y="495990"/>
                      <a:pt x="532420" y="484167"/>
                      <a:pt x="524616" y="474791"/>
                    </a:cubicBezTo>
                    <a:lnTo>
                      <a:pt x="526045" y="474791"/>
                    </a:lnTo>
                    <a:cubicBezTo>
                      <a:pt x="552128" y="473487"/>
                      <a:pt x="572291" y="451412"/>
                      <a:pt x="571229" y="425320"/>
                    </a:cubicBezTo>
                    <a:cubicBezTo>
                      <a:pt x="571282" y="412631"/>
                      <a:pt x="566675" y="400370"/>
                      <a:pt x="558281" y="390852"/>
                    </a:cubicBezTo>
                    <a:cubicBezTo>
                      <a:pt x="579944" y="384913"/>
                      <a:pt x="594714" y="364902"/>
                      <a:pt x="594000" y="342452"/>
                    </a:cubicBezTo>
                    <a:cubicBezTo>
                      <a:pt x="594267" y="328379"/>
                      <a:pt x="588785" y="314797"/>
                      <a:pt x="578819" y="304859"/>
                    </a:cubicBezTo>
                    <a:close/>
                    <a:moveTo>
                      <a:pt x="150194" y="497829"/>
                    </a:moveTo>
                    <a:cubicBezTo>
                      <a:pt x="150149" y="506535"/>
                      <a:pt x="143095" y="513590"/>
                      <a:pt x="134388" y="513635"/>
                    </a:cubicBezTo>
                    <a:lnTo>
                      <a:pt x="15802" y="513635"/>
                    </a:lnTo>
                    <a:lnTo>
                      <a:pt x="15802" y="212972"/>
                    </a:lnTo>
                    <a:lnTo>
                      <a:pt x="134388" y="212972"/>
                    </a:lnTo>
                    <a:cubicBezTo>
                      <a:pt x="143113" y="213070"/>
                      <a:pt x="150149" y="220143"/>
                      <a:pt x="150194" y="228867"/>
                    </a:cubicBezTo>
                    <a:close/>
                    <a:moveTo>
                      <a:pt x="416388" y="229938"/>
                    </a:moveTo>
                    <a:lnTo>
                      <a:pt x="557566" y="229938"/>
                    </a:lnTo>
                    <a:cubicBezTo>
                      <a:pt x="574997" y="231546"/>
                      <a:pt x="587829" y="246985"/>
                      <a:pt x="586222" y="264416"/>
                    </a:cubicBezTo>
                    <a:cubicBezTo>
                      <a:pt x="584820" y="279623"/>
                      <a:pt x="572774" y="291669"/>
                      <a:pt x="557566" y="293071"/>
                    </a:cubicBezTo>
                    <a:lnTo>
                      <a:pt x="387456" y="293071"/>
                    </a:lnTo>
                    <a:cubicBezTo>
                      <a:pt x="370025" y="291464"/>
                      <a:pt x="357193" y="276025"/>
                      <a:pt x="358800" y="258594"/>
                    </a:cubicBezTo>
                    <a:cubicBezTo>
                      <a:pt x="360202" y="243387"/>
                      <a:pt x="372249" y="231340"/>
                      <a:pt x="387456" y="229938"/>
                    </a:cubicBezTo>
                    <a:lnTo>
                      <a:pt x="416388" y="229938"/>
                    </a:lnTo>
                    <a:close/>
                    <a:moveTo>
                      <a:pt x="261994" y="501847"/>
                    </a:moveTo>
                    <a:cubicBezTo>
                      <a:pt x="244134" y="488274"/>
                      <a:pt x="226275" y="474255"/>
                      <a:pt x="197611" y="474255"/>
                    </a:cubicBezTo>
                    <a:lnTo>
                      <a:pt x="166000" y="474255"/>
                    </a:lnTo>
                    <a:lnTo>
                      <a:pt x="166000" y="252888"/>
                    </a:lnTo>
                    <a:lnTo>
                      <a:pt x="183055" y="252888"/>
                    </a:lnTo>
                    <a:cubicBezTo>
                      <a:pt x="195932" y="252941"/>
                      <a:pt x="208576" y="249521"/>
                      <a:pt x="219667" y="242976"/>
                    </a:cubicBezTo>
                    <a:cubicBezTo>
                      <a:pt x="260565" y="218866"/>
                      <a:pt x="355755" y="151625"/>
                      <a:pt x="355755" y="47237"/>
                    </a:cubicBezTo>
                    <a:cubicBezTo>
                      <a:pt x="355755" y="29780"/>
                      <a:pt x="369909" y="15626"/>
                      <a:pt x="387367" y="15626"/>
                    </a:cubicBezTo>
                    <a:cubicBezTo>
                      <a:pt x="404824" y="15626"/>
                      <a:pt x="418978" y="29780"/>
                      <a:pt x="418978" y="47237"/>
                    </a:cubicBezTo>
                    <a:lnTo>
                      <a:pt x="418978" y="49202"/>
                    </a:lnTo>
                    <a:cubicBezTo>
                      <a:pt x="418978" y="126443"/>
                      <a:pt x="406655" y="160465"/>
                      <a:pt x="400225" y="178771"/>
                    </a:cubicBezTo>
                    <a:cubicBezTo>
                      <a:pt x="397680" y="184754"/>
                      <a:pt x="395993" y="191067"/>
                      <a:pt x="395225" y="197524"/>
                    </a:cubicBezTo>
                    <a:lnTo>
                      <a:pt x="395225" y="199220"/>
                    </a:lnTo>
                    <a:cubicBezTo>
                      <a:pt x="395484" y="203748"/>
                      <a:pt x="396537" y="208195"/>
                      <a:pt x="398350" y="212347"/>
                    </a:cubicBezTo>
                    <a:lnTo>
                      <a:pt x="387545" y="212347"/>
                    </a:lnTo>
                    <a:cubicBezTo>
                      <a:pt x="361649" y="213883"/>
                      <a:pt x="341780" y="235903"/>
                      <a:pt x="342897" y="261817"/>
                    </a:cubicBezTo>
                    <a:cubicBezTo>
                      <a:pt x="342816" y="273899"/>
                      <a:pt x="346995" y="285624"/>
                      <a:pt x="354684" y="294946"/>
                    </a:cubicBezTo>
                    <a:cubicBezTo>
                      <a:pt x="334038" y="301590"/>
                      <a:pt x="320224" y="321039"/>
                      <a:pt x="320751" y="342720"/>
                    </a:cubicBezTo>
                    <a:cubicBezTo>
                      <a:pt x="319644" y="368831"/>
                      <a:pt x="339834" y="390941"/>
                      <a:pt x="365935" y="392191"/>
                    </a:cubicBezTo>
                    <a:lnTo>
                      <a:pt x="370489" y="392191"/>
                    </a:lnTo>
                    <a:cubicBezTo>
                      <a:pt x="362685" y="401567"/>
                      <a:pt x="358452" y="413390"/>
                      <a:pt x="358524" y="425588"/>
                    </a:cubicBezTo>
                    <a:cubicBezTo>
                      <a:pt x="357890" y="447671"/>
                      <a:pt x="372177" y="467414"/>
                      <a:pt x="393349" y="473719"/>
                    </a:cubicBezTo>
                    <a:cubicBezTo>
                      <a:pt x="384839" y="483283"/>
                      <a:pt x="380160" y="495650"/>
                      <a:pt x="380223" y="508455"/>
                    </a:cubicBezTo>
                    <a:cubicBezTo>
                      <a:pt x="380214" y="518921"/>
                      <a:pt x="383321" y="529146"/>
                      <a:pt x="389152" y="537834"/>
                    </a:cubicBezTo>
                    <a:lnTo>
                      <a:pt x="364060" y="537834"/>
                    </a:lnTo>
                    <a:cubicBezTo>
                      <a:pt x="308071" y="537387"/>
                      <a:pt x="284497" y="519260"/>
                      <a:pt x="261994" y="501669"/>
                    </a:cubicBezTo>
                    <a:close/>
                    <a:moveTo>
                      <a:pt x="491755" y="539799"/>
                    </a:moveTo>
                    <a:lnTo>
                      <a:pt x="424871" y="539799"/>
                    </a:lnTo>
                    <a:cubicBezTo>
                      <a:pt x="421817" y="539816"/>
                      <a:pt x="418790" y="539272"/>
                      <a:pt x="415942" y="538191"/>
                    </a:cubicBezTo>
                    <a:lnTo>
                      <a:pt x="415942" y="537566"/>
                    </a:lnTo>
                    <a:lnTo>
                      <a:pt x="413977" y="537566"/>
                    </a:lnTo>
                    <a:cubicBezTo>
                      <a:pt x="402556" y="532289"/>
                      <a:pt x="395341" y="520760"/>
                      <a:pt x="395582" y="508187"/>
                    </a:cubicBezTo>
                    <a:cubicBezTo>
                      <a:pt x="394876" y="491534"/>
                      <a:pt x="407771" y="477434"/>
                      <a:pt x="424425" y="476666"/>
                    </a:cubicBezTo>
                    <a:lnTo>
                      <a:pt x="491308" y="476666"/>
                    </a:lnTo>
                    <a:cubicBezTo>
                      <a:pt x="508739" y="478273"/>
                      <a:pt x="521571" y="493712"/>
                      <a:pt x="519963" y="511143"/>
                    </a:cubicBezTo>
                    <a:cubicBezTo>
                      <a:pt x="518562" y="526350"/>
                      <a:pt x="506515" y="538397"/>
                      <a:pt x="491308" y="539799"/>
                    </a:cubicBezTo>
                    <a:close/>
                    <a:moveTo>
                      <a:pt x="526312" y="456931"/>
                    </a:moveTo>
                    <a:lnTo>
                      <a:pt x="403083" y="456931"/>
                    </a:lnTo>
                    <a:cubicBezTo>
                      <a:pt x="385652" y="455324"/>
                      <a:pt x="372820" y="439884"/>
                      <a:pt x="374427" y="422454"/>
                    </a:cubicBezTo>
                    <a:cubicBezTo>
                      <a:pt x="375829" y="407246"/>
                      <a:pt x="387875" y="395200"/>
                      <a:pt x="403083" y="393798"/>
                    </a:cubicBezTo>
                    <a:lnTo>
                      <a:pt x="526312" y="393798"/>
                    </a:lnTo>
                    <a:cubicBezTo>
                      <a:pt x="543743" y="395405"/>
                      <a:pt x="556575" y="410845"/>
                      <a:pt x="554968" y="428276"/>
                    </a:cubicBezTo>
                    <a:cubicBezTo>
                      <a:pt x="553566" y="443483"/>
                      <a:pt x="541520" y="455529"/>
                      <a:pt x="526312" y="456931"/>
                    </a:cubicBezTo>
                    <a:close/>
                    <a:moveTo>
                      <a:pt x="549351" y="374064"/>
                    </a:moveTo>
                    <a:lnTo>
                      <a:pt x="365399" y="374064"/>
                    </a:lnTo>
                    <a:cubicBezTo>
                      <a:pt x="347969" y="372456"/>
                      <a:pt x="335137" y="357017"/>
                      <a:pt x="336744" y="339586"/>
                    </a:cubicBezTo>
                    <a:cubicBezTo>
                      <a:pt x="338146" y="324379"/>
                      <a:pt x="350192" y="312333"/>
                      <a:pt x="365399" y="310931"/>
                    </a:cubicBezTo>
                    <a:lnTo>
                      <a:pt x="549172" y="310931"/>
                    </a:lnTo>
                    <a:cubicBezTo>
                      <a:pt x="566603" y="312538"/>
                      <a:pt x="579435" y="327977"/>
                      <a:pt x="577828" y="345408"/>
                    </a:cubicBezTo>
                    <a:cubicBezTo>
                      <a:pt x="576426" y="360615"/>
                      <a:pt x="564380" y="372662"/>
                      <a:pt x="549172" y="37406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99" name="Google Shape;1499;p19"/>
              <p:cNvSpPr/>
              <p:nvPr/>
            </p:nvSpPr>
            <p:spPr>
              <a:xfrm>
                <a:off x="6658808" y="2431441"/>
                <a:ext cx="611710" cy="567392"/>
              </a:xfrm>
              <a:custGeom>
                <a:avLst/>
                <a:gdLst/>
                <a:ahLst/>
                <a:cxnLst/>
                <a:rect l="l" t="t" r="r" b="b"/>
                <a:pathLst>
                  <a:path w="611710" h="567392" extrusionOk="0">
                    <a:moveTo>
                      <a:pt x="496219" y="567391"/>
                    </a:moveTo>
                    <a:lnTo>
                      <a:pt x="429336" y="567391"/>
                    </a:lnTo>
                    <a:cubicBezTo>
                      <a:pt x="422737" y="567382"/>
                      <a:pt x="416218" y="565954"/>
                      <a:pt x="410227" y="563194"/>
                    </a:cubicBezTo>
                    <a:lnTo>
                      <a:pt x="367989" y="563194"/>
                    </a:lnTo>
                    <a:cubicBezTo>
                      <a:pt x="305481" y="563194"/>
                      <a:pt x="276817" y="540959"/>
                      <a:pt x="253957" y="523189"/>
                    </a:cubicBezTo>
                    <a:cubicBezTo>
                      <a:pt x="237348" y="510152"/>
                      <a:pt x="224221" y="499883"/>
                      <a:pt x="202076" y="499883"/>
                    </a:cubicBezTo>
                    <a:lnTo>
                      <a:pt x="175286" y="499883"/>
                    </a:lnTo>
                    <a:lnTo>
                      <a:pt x="175286" y="503276"/>
                    </a:lnTo>
                    <a:cubicBezTo>
                      <a:pt x="175188" y="523037"/>
                      <a:pt x="159329" y="539102"/>
                      <a:pt x="139568" y="539441"/>
                    </a:cubicBezTo>
                    <a:lnTo>
                      <a:pt x="-3" y="539441"/>
                    </a:lnTo>
                    <a:lnTo>
                      <a:pt x="-3" y="198149"/>
                    </a:lnTo>
                    <a:lnTo>
                      <a:pt x="138853" y="198149"/>
                    </a:lnTo>
                    <a:cubicBezTo>
                      <a:pt x="158588" y="198533"/>
                      <a:pt x="174429" y="214570"/>
                      <a:pt x="174572" y="234314"/>
                    </a:cubicBezTo>
                    <a:lnTo>
                      <a:pt x="174572" y="237707"/>
                    </a:lnTo>
                    <a:lnTo>
                      <a:pt x="187520" y="237707"/>
                    </a:lnTo>
                    <a:cubicBezTo>
                      <a:pt x="196780" y="237698"/>
                      <a:pt x="205871" y="235234"/>
                      <a:pt x="213863" y="230564"/>
                    </a:cubicBezTo>
                    <a:cubicBezTo>
                      <a:pt x="251814" y="208239"/>
                      <a:pt x="339950" y="146178"/>
                      <a:pt x="339950" y="51970"/>
                    </a:cubicBezTo>
                    <a:cubicBezTo>
                      <a:pt x="339950" y="23305"/>
                      <a:pt x="363167" y="52"/>
                      <a:pt x="391831" y="-1"/>
                    </a:cubicBezTo>
                    <a:lnTo>
                      <a:pt x="396564" y="-1"/>
                    </a:lnTo>
                    <a:cubicBezTo>
                      <a:pt x="423442" y="2633"/>
                      <a:pt x="443891" y="25314"/>
                      <a:pt x="443713" y="52327"/>
                    </a:cubicBezTo>
                    <a:cubicBezTo>
                      <a:pt x="443713" y="134033"/>
                      <a:pt x="430765" y="170467"/>
                      <a:pt x="423800" y="190023"/>
                    </a:cubicBezTo>
                    <a:cubicBezTo>
                      <a:pt x="421996" y="194229"/>
                      <a:pt x="420710" y="198640"/>
                      <a:pt x="419960" y="203149"/>
                    </a:cubicBezTo>
                    <a:cubicBezTo>
                      <a:pt x="420290" y="206346"/>
                      <a:pt x="421389" y="209409"/>
                      <a:pt x="423175" y="212079"/>
                    </a:cubicBezTo>
                    <a:lnTo>
                      <a:pt x="562120" y="212079"/>
                    </a:lnTo>
                    <a:cubicBezTo>
                      <a:pt x="590508" y="213383"/>
                      <a:pt x="612591" y="237252"/>
                      <a:pt x="611680" y="265657"/>
                    </a:cubicBezTo>
                    <a:cubicBezTo>
                      <a:pt x="611966" y="283088"/>
                      <a:pt x="604019" y="299626"/>
                      <a:pt x="590249" y="310306"/>
                    </a:cubicBezTo>
                    <a:cubicBezTo>
                      <a:pt x="598884" y="320548"/>
                      <a:pt x="603599" y="333523"/>
                      <a:pt x="603554" y="346917"/>
                    </a:cubicBezTo>
                    <a:cubicBezTo>
                      <a:pt x="604090" y="368982"/>
                      <a:pt x="591044" y="389110"/>
                      <a:pt x="570693" y="397638"/>
                    </a:cubicBezTo>
                    <a:cubicBezTo>
                      <a:pt x="577131" y="407121"/>
                      <a:pt x="580551" y="418328"/>
                      <a:pt x="580516" y="429785"/>
                    </a:cubicBezTo>
                    <a:cubicBezTo>
                      <a:pt x="581382" y="455734"/>
                      <a:pt x="563237" y="478460"/>
                      <a:pt x="537742" y="483363"/>
                    </a:cubicBezTo>
                    <a:cubicBezTo>
                      <a:pt x="543074" y="492266"/>
                      <a:pt x="545886" y="502455"/>
                      <a:pt x="545869" y="512831"/>
                    </a:cubicBezTo>
                    <a:cubicBezTo>
                      <a:pt x="547324" y="541495"/>
                      <a:pt x="525268" y="565918"/>
                      <a:pt x="496603" y="567373"/>
                    </a:cubicBezTo>
                    <a:cubicBezTo>
                      <a:pt x="496478" y="567382"/>
                      <a:pt x="496344" y="567382"/>
                      <a:pt x="496219" y="567391"/>
                    </a:cubicBezTo>
                    <a:close/>
                    <a:moveTo>
                      <a:pt x="165821" y="490953"/>
                    </a:moveTo>
                    <a:lnTo>
                      <a:pt x="201540" y="490953"/>
                    </a:lnTo>
                    <a:cubicBezTo>
                      <a:pt x="226721" y="490953"/>
                      <a:pt x="242348" y="503187"/>
                      <a:pt x="258958" y="516135"/>
                    </a:cubicBezTo>
                    <a:cubicBezTo>
                      <a:pt x="281818" y="533994"/>
                      <a:pt x="307714" y="554265"/>
                      <a:pt x="367453" y="554265"/>
                    </a:cubicBezTo>
                    <a:lnTo>
                      <a:pt x="412638" y="554711"/>
                    </a:lnTo>
                    <a:cubicBezTo>
                      <a:pt x="417674" y="557167"/>
                      <a:pt x="423201" y="558453"/>
                      <a:pt x="428800" y="558461"/>
                    </a:cubicBezTo>
                    <a:lnTo>
                      <a:pt x="495684" y="558461"/>
                    </a:lnTo>
                    <a:cubicBezTo>
                      <a:pt x="519142" y="557167"/>
                      <a:pt x="537225" y="537289"/>
                      <a:pt x="536314" y="513813"/>
                    </a:cubicBezTo>
                    <a:cubicBezTo>
                      <a:pt x="536394" y="502669"/>
                      <a:pt x="532536" y="491855"/>
                      <a:pt x="525419" y="483274"/>
                    </a:cubicBezTo>
                    <a:lnTo>
                      <a:pt x="519258" y="475951"/>
                    </a:lnTo>
                    <a:lnTo>
                      <a:pt x="530242" y="475951"/>
                    </a:lnTo>
                    <a:cubicBezTo>
                      <a:pt x="553718" y="474656"/>
                      <a:pt x="571827" y="454797"/>
                      <a:pt x="570961" y="431303"/>
                    </a:cubicBezTo>
                    <a:cubicBezTo>
                      <a:pt x="571032" y="419703"/>
                      <a:pt x="566835" y="408487"/>
                      <a:pt x="559174" y="399781"/>
                    </a:cubicBezTo>
                    <a:lnTo>
                      <a:pt x="554173" y="394155"/>
                    </a:lnTo>
                    <a:lnTo>
                      <a:pt x="561495" y="392459"/>
                    </a:lnTo>
                    <a:cubicBezTo>
                      <a:pt x="581105" y="386922"/>
                      <a:pt x="594482" y="368804"/>
                      <a:pt x="594000" y="348435"/>
                    </a:cubicBezTo>
                    <a:cubicBezTo>
                      <a:pt x="594089" y="335576"/>
                      <a:pt x="588892" y="323245"/>
                      <a:pt x="579623" y="314324"/>
                    </a:cubicBezTo>
                    <a:lnTo>
                      <a:pt x="575336" y="310216"/>
                    </a:lnTo>
                    <a:lnTo>
                      <a:pt x="580426" y="307180"/>
                    </a:lnTo>
                    <a:cubicBezTo>
                      <a:pt x="594160" y="298724"/>
                      <a:pt x="602402" y="283650"/>
                      <a:pt x="602125" y="267532"/>
                    </a:cubicBezTo>
                    <a:cubicBezTo>
                      <a:pt x="603036" y="244056"/>
                      <a:pt x="584954" y="224179"/>
                      <a:pt x="561495" y="222884"/>
                    </a:cubicBezTo>
                    <a:lnTo>
                      <a:pt x="418620" y="222884"/>
                    </a:lnTo>
                    <a:lnTo>
                      <a:pt x="417281" y="221187"/>
                    </a:lnTo>
                    <a:cubicBezTo>
                      <a:pt x="413504" y="216472"/>
                      <a:pt x="411289" y="210695"/>
                      <a:pt x="410941" y="204667"/>
                    </a:cubicBezTo>
                    <a:cubicBezTo>
                      <a:pt x="411646" y="199167"/>
                      <a:pt x="413084" y="193791"/>
                      <a:pt x="415227" y="188683"/>
                    </a:cubicBezTo>
                    <a:cubicBezTo>
                      <a:pt x="422014" y="169574"/>
                      <a:pt x="434694" y="134123"/>
                      <a:pt x="434694" y="53934"/>
                    </a:cubicBezTo>
                    <a:cubicBezTo>
                      <a:pt x="434890" y="31547"/>
                      <a:pt x="417960" y="12706"/>
                      <a:pt x="395671" y="10536"/>
                    </a:cubicBezTo>
                    <a:lnTo>
                      <a:pt x="391742" y="10536"/>
                    </a:lnTo>
                    <a:cubicBezTo>
                      <a:pt x="368007" y="10590"/>
                      <a:pt x="348790" y="29842"/>
                      <a:pt x="348790" y="53577"/>
                    </a:cubicBezTo>
                    <a:cubicBezTo>
                      <a:pt x="348790" y="151804"/>
                      <a:pt x="257529" y="216365"/>
                      <a:pt x="218327" y="239493"/>
                    </a:cubicBezTo>
                    <a:cubicBezTo>
                      <a:pt x="208951" y="244967"/>
                      <a:pt x="198289" y="247869"/>
                      <a:pt x="187431" y="247887"/>
                    </a:cubicBezTo>
                    <a:lnTo>
                      <a:pt x="166000" y="247887"/>
                    </a:lnTo>
                    <a:lnTo>
                      <a:pt x="166000" y="235564"/>
                    </a:lnTo>
                    <a:cubicBezTo>
                      <a:pt x="165910" y="220732"/>
                      <a:pt x="154034" y="208668"/>
                      <a:pt x="139210" y="208328"/>
                    </a:cubicBezTo>
                    <a:lnTo>
                      <a:pt x="8926" y="208328"/>
                    </a:lnTo>
                    <a:lnTo>
                      <a:pt x="8926" y="531762"/>
                    </a:lnTo>
                    <a:lnTo>
                      <a:pt x="138853" y="531762"/>
                    </a:lnTo>
                    <a:cubicBezTo>
                      <a:pt x="153677" y="531422"/>
                      <a:pt x="165553" y="519358"/>
                      <a:pt x="165642" y="504526"/>
                    </a:cubicBezTo>
                    <a:close/>
                    <a:moveTo>
                      <a:pt x="496219" y="549532"/>
                    </a:moveTo>
                    <a:lnTo>
                      <a:pt x="429336" y="549532"/>
                    </a:lnTo>
                    <a:cubicBezTo>
                      <a:pt x="425961" y="549460"/>
                      <a:pt x="422612" y="548862"/>
                      <a:pt x="419424" y="547746"/>
                    </a:cubicBezTo>
                    <a:lnTo>
                      <a:pt x="416388" y="546585"/>
                    </a:lnTo>
                    <a:cubicBezTo>
                      <a:pt x="403654" y="540531"/>
                      <a:pt x="395680" y="527547"/>
                      <a:pt x="396028" y="513456"/>
                    </a:cubicBezTo>
                    <a:cubicBezTo>
                      <a:pt x="395475" y="494436"/>
                      <a:pt x="410325" y="478514"/>
                      <a:pt x="429336" y="477737"/>
                    </a:cubicBezTo>
                    <a:lnTo>
                      <a:pt x="496219" y="477737"/>
                    </a:lnTo>
                    <a:cubicBezTo>
                      <a:pt x="516115" y="477737"/>
                      <a:pt x="532251" y="493873"/>
                      <a:pt x="532251" y="513769"/>
                    </a:cubicBezTo>
                    <a:cubicBezTo>
                      <a:pt x="532251" y="533664"/>
                      <a:pt x="516115" y="549800"/>
                      <a:pt x="496219" y="549800"/>
                    </a:cubicBezTo>
                    <a:close/>
                    <a:moveTo>
                      <a:pt x="425318" y="540156"/>
                    </a:moveTo>
                    <a:cubicBezTo>
                      <a:pt x="426639" y="540424"/>
                      <a:pt x="427988" y="540575"/>
                      <a:pt x="429336" y="540602"/>
                    </a:cubicBezTo>
                    <a:lnTo>
                      <a:pt x="496219" y="540602"/>
                    </a:lnTo>
                    <a:cubicBezTo>
                      <a:pt x="511186" y="539111"/>
                      <a:pt x="522116" y="525770"/>
                      <a:pt x="520624" y="510804"/>
                    </a:cubicBezTo>
                    <a:cubicBezTo>
                      <a:pt x="519338" y="497891"/>
                      <a:pt x="509132" y="487685"/>
                      <a:pt x="496219" y="486399"/>
                    </a:cubicBezTo>
                    <a:lnTo>
                      <a:pt x="429336" y="486399"/>
                    </a:lnTo>
                    <a:cubicBezTo>
                      <a:pt x="415254" y="487167"/>
                      <a:pt x="404404" y="499097"/>
                      <a:pt x="404958" y="513188"/>
                    </a:cubicBezTo>
                    <a:cubicBezTo>
                      <a:pt x="404806" y="523645"/>
                      <a:pt x="410575" y="533298"/>
                      <a:pt x="419871" y="538102"/>
                    </a:cubicBezTo>
                    <a:lnTo>
                      <a:pt x="425318" y="538102"/>
                    </a:lnTo>
                    <a:close/>
                    <a:moveTo>
                      <a:pt x="401475" y="547299"/>
                    </a:moveTo>
                    <a:lnTo>
                      <a:pt x="367989" y="547299"/>
                    </a:lnTo>
                    <a:cubicBezTo>
                      <a:pt x="310660" y="547299"/>
                      <a:pt x="286818" y="528636"/>
                      <a:pt x="263780" y="510598"/>
                    </a:cubicBezTo>
                    <a:lnTo>
                      <a:pt x="263780" y="510598"/>
                    </a:lnTo>
                    <a:cubicBezTo>
                      <a:pt x="246992" y="497472"/>
                      <a:pt x="229668" y="483809"/>
                      <a:pt x="202165" y="483809"/>
                    </a:cubicBezTo>
                    <a:lnTo>
                      <a:pt x="166446" y="483809"/>
                    </a:lnTo>
                    <a:lnTo>
                      <a:pt x="166446" y="253513"/>
                    </a:lnTo>
                    <a:lnTo>
                      <a:pt x="187520" y="253513"/>
                    </a:lnTo>
                    <a:cubicBezTo>
                      <a:pt x="199423" y="253575"/>
                      <a:pt x="211121" y="250495"/>
                      <a:pt x="221453" y="244583"/>
                    </a:cubicBezTo>
                    <a:cubicBezTo>
                      <a:pt x="261726" y="220830"/>
                      <a:pt x="355398" y="154661"/>
                      <a:pt x="355398" y="52684"/>
                    </a:cubicBezTo>
                    <a:cubicBezTo>
                      <a:pt x="355398" y="32762"/>
                      <a:pt x="371552" y="16608"/>
                      <a:pt x="391474" y="16608"/>
                    </a:cubicBezTo>
                    <a:cubicBezTo>
                      <a:pt x="411396" y="16608"/>
                      <a:pt x="427550" y="32762"/>
                      <a:pt x="427550" y="52684"/>
                    </a:cubicBezTo>
                    <a:lnTo>
                      <a:pt x="427550" y="54649"/>
                    </a:lnTo>
                    <a:cubicBezTo>
                      <a:pt x="427550" y="132069"/>
                      <a:pt x="415227" y="166716"/>
                      <a:pt x="408709" y="185290"/>
                    </a:cubicBezTo>
                    <a:cubicBezTo>
                      <a:pt x="406253" y="190987"/>
                      <a:pt x="404601" y="196997"/>
                      <a:pt x="403797" y="203149"/>
                    </a:cubicBezTo>
                    <a:lnTo>
                      <a:pt x="403797" y="204310"/>
                    </a:lnTo>
                    <a:cubicBezTo>
                      <a:pt x="404074" y="208221"/>
                      <a:pt x="405003" y="212052"/>
                      <a:pt x="406565" y="215651"/>
                    </a:cubicBezTo>
                    <a:lnTo>
                      <a:pt x="409334" y="221902"/>
                    </a:lnTo>
                    <a:lnTo>
                      <a:pt x="391474" y="221902"/>
                    </a:lnTo>
                    <a:cubicBezTo>
                      <a:pt x="368016" y="223196"/>
                      <a:pt x="349933" y="243074"/>
                      <a:pt x="350844" y="266550"/>
                    </a:cubicBezTo>
                    <a:cubicBezTo>
                      <a:pt x="350799" y="277578"/>
                      <a:pt x="354586" y="288276"/>
                      <a:pt x="361560" y="296822"/>
                    </a:cubicBezTo>
                    <a:lnTo>
                      <a:pt x="365935" y="302090"/>
                    </a:lnTo>
                    <a:lnTo>
                      <a:pt x="359327" y="303965"/>
                    </a:lnTo>
                    <a:cubicBezTo>
                      <a:pt x="340655" y="310136"/>
                      <a:pt x="328216" y="327790"/>
                      <a:pt x="328698" y="347453"/>
                    </a:cubicBezTo>
                    <a:cubicBezTo>
                      <a:pt x="327788" y="370965"/>
                      <a:pt x="345924" y="390851"/>
                      <a:pt x="369418" y="392102"/>
                    </a:cubicBezTo>
                    <a:lnTo>
                      <a:pt x="383973" y="392102"/>
                    </a:lnTo>
                    <a:lnTo>
                      <a:pt x="377722" y="399424"/>
                    </a:lnTo>
                    <a:cubicBezTo>
                      <a:pt x="370606" y="408005"/>
                      <a:pt x="366748" y="418819"/>
                      <a:pt x="366828" y="429963"/>
                    </a:cubicBezTo>
                    <a:cubicBezTo>
                      <a:pt x="366096" y="450037"/>
                      <a:pt x="379071" y="468057"/>
                      <a:pt x="398350" y="473719"/>
                    </a:cubicBezTo>
                    <a:lnTo>
                      <a:pt x="405494" y="475594"/>
                    </a:lnTo>
                    <a:lnTo>
                      <a:pt x="400493" y="481041"/>
                    </a:lnTo>
                    <a:cubicBezTo>
                      <a:pt x="386054" y="497472"/>
                      <a:pt x="384518" y="521573"/>
                      <a:pt x="396743" y="539709"/>
                    </a:cubicBezTo>
                    <a:close/>
                    <a:moveTo>
                      <a:pt x="174929" y="475058"/>
                    </a:moveTo>
                    <a:lnTo>
                      <a:pt x="201718" y="475058"/>
                    </a:lnTo>
                    <a:cubicBezTo>
                      <a:pt x="232258" y="475058"/>
                      <a:pt x="250832" y="489524"/>
                      <a:pt x="268870" y="503544"/>
                    </a:cubicBezTo>
                    <a:lnTo>
                      <a:pt x="268870" y="503544"/>
                    </a:lnTo>
                    <a:cubicBezTo>
                      <a:pt x="290747" y="520689"/>
                      <a:pt x="313518" y="538370"/>
                      <a:pt x="367632" y="538370"/>
                    </a:cubicBezTo>
                    <a:lnTo>
                      <a:pt x="385045" y="538370"/>
                    </a:lnTo>
                    <a:cubicBezTo>
                      <a:pt x="376062" y="519796"/>
                      <a:pt x="377767" y="497829"/>
                      <a:pt x="389510" y="480863"/>
                    </a:cubicBezTo>
                    <a:cubicBezTo>
                      <a:pt x="369695" y="472093"/>
                      <a:pt x="357113" y="452252"/>
                      <a:pt x="357631" y="430588"/>
                    </a:cubicBezTo>
                    <a:cubicBezTo>
                      <a:pt x="357720" y="420203"/>
                      <a:pt x="360649" y="410041"/>
                      <a:pt x="366114" y="401210"/>
                    </a:cubicBezTo>
                    <a:cubicBezTo>
                      <a:pt x="339360" y="397772"/>
                      <a:pt x="319572" y="374590"/>
                      <a:pt x="320394" y="347632"/>
                    </a:cubicBezTo>
                    <a:cubicBezTo>
                      <a:pt x="319912" y="326245"/>
                      <a:pt x="332199" y="306626"/>
                      <a:pt x="351648" y="297715"/>
                    </a:cubicBezTo>
                    <a:cubicBezTo>
                      <a:pt x="345754" y="288454"/>
                      <a:pt x="342656" y="277703"/>
                      <a:pt x="342718" y="266729"/>
                    </a:cubicBezTo>
                    <a:cubicBezTo>
                      <a:pt x="341807" y="238323"/>
                      <a:pt x="363890" y="214454"/>
                      <a:pt x="392278" y="213151"/>
                    </a:cubicBezTo>
                    <a:lnTo>
                      <a:pt x="396832" y="213151"/>
                    </a:lnTo>
                    <a:cubicBezTo>
                      <a:pt x="396118" y="210400"/>
                      <a:pt x="395671" y="207587"/>
                      <a:pt x="395492" y="204757"/>
                    </a:cubicBezTo>
                    <a:lnTo>
                      <a:pt x="395492" y="202792"/>
                    </a:lnTo>
                    <a:cubicBezTo>
                      <a:pt x="396332" y="195738"/>
                      <a:pt x="398136" y="188826"/>
                      <a:pt x="400850" y="182254"/>
                    </a:cubicBezTo>
                    <a:cubicBezTo>
                      <a:pt x="407280" y="164394"/>
                      <a:pt x="418710" y="130372"/>
                      <a:pt x="419245" y="54470"/>
                    </a:cubicBezTo>
                    <a:lnTo>
                      <a:pt x="419245" y="52506"/>
                    </a:lnTo>
                    <a:cubicBezTo>
                      <a:pt x="419245" y="37512"/>
                      <a:pt x="407092" y="25359"/>
                      <a:pt x="392099" y="25359"/>
                    </a:cubicBezTo>
                    <a:cubicBezTo>
                      <a:pt x="377106" y="25359"/>
                      <a:pt x="364953" y="37512"/>
                      <a:pt x="364953" y="52506"/>
                    </a:cubicBezTo>
                    <a:cubicBezTo>
                      <a:pt x="364953" y="159037"/>
                      <a:pt x="268244" y="227527"/>
                      <a:pt x="226721" y="252084"/>
                    </a:cubicBezTo>
                    <a:cubicBezTo>
                      <a:pt x="214925" y="259022"/>
                      <a:pt x="201477" y="262665"/>
                      <a:pt x="187788" y="262621"/>
                    </a:cubicBezTo>
                    <a:lnTo>
                      <a:pt x="175286" y="262621"/>
                    </a:lnTo>
                    <a:close/>
                    <a:moveTo>
                      <a:pt x="139210" y="523547"/>
                    </a:moveTo>
                    <a:lnTo>
                      <a:pt x="15802" y="523547"/>
                    </a:lnTo>
                    <a:lnTo>
                      <a:pt x="15802" y="213686"/>
                    </a:lnTo>
                    <a:lnTo>
                      <a:pt x="138853" y="213686"/>
                    </a:lnTo>
                    <a:cubicBezTo>
                      <a:pt x="150006" y="213784"/>
                      <a:pt x="159026" y="222803"/>
                      <a:pt x="159124" y="233957"/>
                    </a:cubicBezTo>
                    <a:lnTo>
                      <a:pt x="159124" y="503008"/>
                    </a:lnTo>
                    <a:cubicBezTo>
                      <a:pt x="159177" y="514269"/>
                      <a:pt x="150114" y="523448"/>
                      <a:pt x="138853" y="523547"/>
                    </a:cubicBezTo>
                    <a:close/>
                    <a:moveTo>
                      <a:pt x="25089" y="514617"/>
                    </a:moveTo>
                    <a:lnTo>
                      <a:pt x="139210" y="514617"/>
                    </a:lnTo>
                    <a:cubicBezTo>
                      <a:pt x="145470" y="514617"/>
                      <a:pt x="150551" y="509536"/>
                      <a:pt x="150551" y="503276"/>
                    </a:cubicBezTo>
                    <a:lnTo>
                      <a:pt x="150551" y="234314"/>
                    </a:lnTo>
                    <a:cubicBezTo>
                      <a:pt x="150507" y="228054"/>
                      <a:pt x="145470" y="222982"/>
                      <a:pt x="139210" y="222884"/>
                    </a:cubicBezTo>
                    <a:lnTo>
                      <a:pt x="24732" y="222884"/>
                    </a:lnTo>
                    <a:close/>
                    <a:moveTo>
                      <a:pt x="531134" y="466664"/>
                    </a:moveTo>
                    <a:lnTo>
                      <a:pt x="407905" y="466664"/>
                    </a:lnTo>
                    <a:cubicBezTo>
                      <a:pt x="388009" y="466664"/>
                      <a:pt x="371874" y="450528"/>
                      <a:pt x="371874" y="430633"/>
                    </a:cubicBezTo>
                    <a:cubicBezTo>
                      <a:pt x="371874" y="410738"/>
                      <a:pt x="388009" y="394602"/>
                      <a:pt x="407905" y="394602"/>
                    </a:cubicBezTo>
                    <a:lnTo>
                      <a:pt x="531134" y="394602"/>
                    </a:lnTo>
                    <a:cubicBezTo>
                      <a:pt x="551030" y="394602"/>
                      <a:pt x="567166" y="410738"/>
                      <a:pt x="567166" y="430633"/>
                    </a:cubicBezTo>
                    <a:cubicBezTo>
                      <a:pt x="567166" y="450528"/>
                      <a:pt x="551030" y="466664"/>
                      <a:pt x="531134" y="466664"/>
                    </a:cubicBezTo>
                    <a:close/>
                    <a:moveTo>
                      <a:pt x="407905" y="403532"/>
                    </a:moveTo>
                    <a:cubicBezTo>
                      <a:pt x="392939" y="405023"/>
                      <a:pt x="382009" y="418364"/>
                      <a:pt x="383500" y="433330"/>
                    </a:cubicBezTo>
                    <a:cubicBezTo>
                      <a:pt x="384786" y="446242"/>
                      <a:pt x="394992" y="456449"/>
                      <a:pt x="407905" y="457735"/>
                    </a:cubicBezTo>
                    <a:lnTo>
                      <a:pt x="531134" y="457735"/>
                    </a:lnTo>
                    <a:cubicBezTo>
                      <a:pt x="546101" y="456243"/>
                      <a:pt x="557031" y="442902"/>
                      <a:pt x="555539" y="427936"/>
                    </a:cubicBezTo>
                    <a:cubicBezTo>
                      <a:pt x="554253" y="415024"/>
                      <a:pt x="544047" y="404817"/>
                      <a:pt x="531134" y="403532"/>
                    </a:cubicBezTo>
                    <a:close/>
                    <a:moveTo>
                      <a:pt x="553637" y="383797"/>
                    </a:moveTo>
                    <a:lnTo>
                      <a:pt x="369686" y="383797"/>
                    </a:lnTo>
                    <a:cubicBezTo>
                      <a:pt x="349790" y="383797"/>
                      <a:pt x="333654" y="367661"/>
                      <a:pt x="333654" y="347766"/>
                    </a:cubicBezTo>
                    <a:cubicBezTo>
                      <a:pt x="333654" y="327870"/>
                      <a:pt x="349790" y="311734"/>
                      <a:pt x="369686" y="311734"/>
                    </a:cubicBezTo>
                    <a:lnTo>
                      <a:pt x="553637" y="311734"/>
                    </a:lnTo>
                    <a:cubicBezTo>
                      <a:pt x="573533" y="311734"/>
                      <a:pt x="589669" y="327870"/>
                      <a:pt x="589669" y="347766"/>
                    </a:cubicBezTo>
                    <a:cubicBezTo>
                      <a:pt x="589669" y="367661"/>
                      <a:pt x="573533" y="383797"/>
                      <a:pt x="553637" y="383797"/>
                    </a:cubicBezTo>
                    <a:close/>
                    <a:moveTo>
                      <a:pt x="369864" y="320843"/>
                    </a:moveTo>
                    <a:cubicBezTo>
                      <a:pt x="354898" y="322334"/>
                      <a:pt x="343968" y="335675"/>
                      <a:pt x="345459" y="350641"/>
                    </a:cubicBezTo>
                    <a:cubicBezTo>
                      <a:pt x="346745" y="363553"/>
                      <a:pt x="356952" y="373760"/>
                      <a:pt x="369864" y="375046"/>
                    </a:cubicBezTo>
                    <a:lnTo>
                      <a:pt x="553637" y="375046"/>
                    </a:lnTo>
                    <a:cubicBezTo>
                      <a:pt x="568603" y="373555"/>
                      <a:pt x="579533" y="360213"/>
                      <a:pt x="578042" y="345247"/>
                    </a:cubicBezTo>
                    <a:cubicBezTo>
                      <a:pt x="576756" y="332335"/>
                      <a:pt x="566550" y="322129"/>
                      <a:pt x="553637" y="320843"/>
                    </a:cubicBezTo>
                    <a:close/>
                    <a:moveTo>
                      <a:pt x="562031" y="302983"/>
                    </a:moveTo>
                    <a:lnTo>
                      <a:pt x="391921" y="302983"/>
                    </a:lnTo>
                    <a:cubicBezTo>
                      <a:pt x="372025" y="302983"/>
                      <a:pt x="355889" y="286847"/>
                      <a:pt x="355889" y="266952"/>
                    </a:cubicBezTo>
                    <a:cubicBezTo>
                      <a:pt x="355889" y="247057"/>
                      <a:pt x="372025" y="230920"/>
                      <a:pt x="391921" y="230920"/>
                    </a:cubicBezTo>
                    <a:lnTo>
                      <a:pt x="562031" y="230920"/>
                    </a:lnTo>
                    <a:cubicBezTo>
                      <a:pt x="581927" y="230920"/>
                      <a:pt x="598063" y="247057"/>
                      <a:pt x="598063" y="266952"/>
                    </a:cubicBezTo>
                    <a:cubicBezTo>
                      <a:pt x="598063" y="286847"/>
                      <a:pt x="581927" y="302983"/>
                      <a:pt x="562031" y="302983"/>
                    </a:cubicBezTo>
                    <a:close/>
                    <a:moveTo>
                      <a:pt x="391921" y="239850"/>
                    </a:moveTo>
                    <a:cubicBezTo>
                      <a:pt x="376955" y="241341"/>
                      <a:pt x="366025" y="254682"/>
                      <a:pt x="367516" y="269649"/>
                    </a:cubicBezTo>
                    <a:cubicBezTo>
                      <a:pt x="368802" y="282561"/>
                      <a:pt x="379008" y="292767"/>
                      <a:pt x="391921" y="294053"/>
                    </a:cubicBezTo>
                    <a:lnTo>
                      <a:pt x="562031" y="294053"/>
                    </a:lnTo>
                    <a:cubicBezTo>
                      <a:pt x="576997" y="292562"/>
                      <a:pt x="587927" y="279221"/>
                      <a:pt x="586436" y="264255"/>
                    </a:cubicBezTo>
                    <a:cubicBezTo>
                      <a:pt x="585150" y="251343"/>
                      <a:pt x="574944" y="241136"/>
                      <a:pt x="562031" y="23985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500" name="Google Shape;1500;p19"/>
          <p:cNvSpPr/>
          <p:nvPr/>
        </p:nvSpPr>
        <p:spPr>
          <a:xfrm>
            <a:off x="1166491" y="1495620"/>
            <a:ext cx="804800" cy="804800"/>
          </a:xfrm>
          <a:custGeom>
            <a:avLst/>
            <a:gdLst/>
            <a:ahLst/>
            <a:cxnLst/>
            <a:rect l="l" t="t" r="r" b="b"/>
            <a:pathLst>
              <a:path w="442198" h="442198" extrusionOk="0">
                <a:moveTo>
                  <a:pt x="442195" y="221009"/>
                </a:moveTo>
                <a:cubicBezTo>
                  <a:pt x="442248" y="343122"/>
                  <a:pt x="343298" y="442143"/>
                  <a:pt x="221185" y="442197"/>
                </a:cubicBezTo>
                <a:cubicBezTo>
                  <a:pt x="99072" y="442251"/>
                  <a:pt x="50" y="343301"/>
                  <a:pt x="-3" y="221187"/>
                </a:cubicBezTo>
                <a:cubicBezTo>
                  <a:pt x="-57" y="99074"/>
                  <a:pt x="98893" y="53"/>
                  <a:pt x="221006" y="-1"/>
                </a:cubicBezTo>
                <a:cubicBezTo>
                  <a:pt x="221069" y="-1"/>
                  <a:pt x="221123" y="-1"/>
                  <a:pt x="221185" y="-1"/>
                </a:cubicBezTo>
                <a:cubicBezTo>
                  <a:pt x="343147" y="-99"/>
                  <a:pt x="442097" y="98690"/>
                  <a:pt x="442195" y="220651"/>
                </a:cubicBezTo>
                <a:cubicBezTo>
                  <a:pt x="442195" y="220768"/>
                  <a:pt x="442195" y="220893"/>
                  <a:pt x="442195" y="22100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1" name="Google Shape;1501;p19"/>
          <p:cNvSpPr/>
          <p:nvPr/>
        </p:nvSpPr>
        <p:spPr>
          <a:xfrm>
            <a:off x="1438538" y="1582836"/>
            <a:ext cx="260682" cy="260682"/>
          </a:xfrm>
          <a:custGeom>
            <a:avLst/>
            <a:gdLst/>
            <a:ahLst/>
            <a:cxnLst/>
            <a:rect l="l" t="t" r="r" b="b"/>
            <a:pathLst>
              <a:path w="143232" h="143232" extrusionOk="0">
                <a:moveTo>
                  <a:pt x="143232" y="71616"/>
                </a:moveTo>
                <a:cubicBezTo>
                  <a:pt x="143232" y="111169"/>
                  <a:pt x="111169" y="143232"/>
                  <a:pt x="71616" y="143232"/>
                </a:cubicBezTo>
                <a:cubicBezTo>
                  <a:pt x="32064" y="143232"/>
                  <a:pt x="0" y="111169"/>
                  <a:pt x="0" y="71616"/>
                </a:cubicBezTo>
                <a:cubicBezTo>
                  <a:pt x="0" y="32064"/>
                  <a:pt x="32064" y="0"/>
                  <a:pt x="71616" y="0"/>
                </a:cubicBezTo>
                <a:cubicBezTo>
                  <a:pt x="111169" y="0"/>
                  <a:pt x="143232" y="32064"/>
                  <a:pt x="143232" y="71616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2" name="Google Shape;1502;p19"/>
          <p:cNvSpPr/>
          <p:nvPr/>
        </p:nvSpPr>
        <p:spPr>
          <a:xfrm>
            <a:off x="1343038" y="1897589"/>
            <a:ext cx="451806" cy="402395"/>
          </a:xfrm>
          <a:custGeom>
            <a:avLst/>
            <a:gdLst/>
            <a:ahLst/>
            <a:cxnLst/>
            <a:rect l="l" t="t" r="r" b="b"/>
            <a:pathLst>
              <a:path w="248245" h="221096" extrusionOk="0">
                <a:moveTo>
                  <a:pt x="248242" y="124122"/>
                </a:moveTo>
                <a:lnTo>
                  <a:pt x="248242" y="182968"/>
                </a:lnTo>
                <a:cubicBezTo>
                  <a:pt x="173304" y="233805"/>
                  <a:pt x="74935" y="233805"/>
                  <a:pt x="-3" y="182968"/>
                </a:cubicBezTo>
                <a:lnTo>
                  <a:pt x="-3" y="124122"/>
                </a:lnTo>
                <a:cubicBezTo>
                  <a:pt x="-3" y="55568"/>
                  <a:pt x="55566" y="-1"/>
                  <a:pt x="124119" y="-1"/>
                </a:cubicBezTo>
                <a:cubicBezTo>
                  <a:pt x="192672" y="-1"/>
                  <a:pt x="248242" y="55568"/>
                  <a:pt x="248242" y="124122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3" name="Google Shape;1503;p19"/>
          <p:cNvSpPr txBox="1">
            <a:spLocks noGrp="1"/>
          </p:cNvSpPr>
          <p:nvPr>
            <p:ph type="subTitle" idx="1"/>
          </p:nvPr>
        </p:nvSpPr>
        <p:spPr>
          <a:xfrm>
            <a:off x="1615938" y="3099064"/>
            <a:ext cx="8745300" cy="632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1pPr>
            <a:lvl2pPr lvl="1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2100"/>
              </a:spcBef>
              <a:spcAft>
                <a:spcPts val="210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1504" name="Google Shape;1504;p19"/>
          <p:cNvSpPr txBox="1">
            <a:spLocks noGrp="1"/>
          </p:cNvSpPr>
          <p:nvPr>
            <p:ph type="title"/>
          </p:nvPr>
        </p:nvSpPr>
        <p:spPr>
          <a:xfrm>
            <a:off x="1615938" y="2277891"/>
            <a:ext cx="8745300" cy="6723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ldrich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505" name="Google Shape;1505;p19"/>
          <p:cNvSpPr txBox="1">
            <a:spLocks noGrp="1"/>
          </p:cNvSpPr>
          <p:nvPr>
            <p:ph type="body" idx="2"/>
          </p:nvPr>
        </p:nvSpPr>
        <p:spPr>
          <a:xfrm>
            <a:off x="1616016" y="3860334"/>
            <a:ext cx="8745300" cy="1181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037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6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44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6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9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4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2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42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7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6A4D5-DAF2-4AD6-B177-77778B10C1A2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74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8" r:id="rId15"/>
    <p:sldLayoutId id="2147483669" r:id="rId16"/>
    <p:sldLayoutId id="214748367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6.xml"/><Relationship Id="rId1" Type="http://schemas.openxmlformats.org/officeDocument/2006/relationships/tags" Target="../tags/tag6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5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8448675" y="2133600"/>
            <a:ext cx="2286000" cy="1371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152400" y="1311968"/>
            <a:ext cx="120396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27: THỰC HÀNH</a:t>
            </a:r>
          </a:p>
          <a:p>
            <a:pPr algn="ctr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ĐO NĂNG LƯỢNG NHIỆT BẰNG JOULEMETER</a:t>
            </a:r>
            <a:endParaRPr lang="en-US" sz="4400" b="1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83386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7208D-5764-42A4-9CA3-EE39D6506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487" y="2612450"/>
            <a:ext cx="9488556" cy="2254500"/>
          </a:xfrm>
        </p:spPr>
        <p:txBody>
          <a:bodyPr/>
          <a:lstStyle/>
          <a:p>
            <a:pPr marL="10795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795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058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3801679" y="299805"/>
            <a:ext cx="5948025" cy="604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III.Báo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3704" y="1504335"/>
            <a:ext cx="6099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 nhóm báo cáo kết quả thí nghiệm của nhóm mình.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19877" y="2754514"/>
            <a:ext cx="2315502" cy="25991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041290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14"/>
          <p:cNvSpPr>
            <a:spLocks noChangeArrowheads="1"/>
          </p:cNvSpPr>
          <p:nvPr/>
        </p:nvSpPr>
        <p:spPr bwMode="auto">
          <a:xfrm>
            <a:off x="895578" y="1069931"/>
            <a:ext cx="8871274" cy="3568329"/>
          </a:xfrm>
          <a:prstGeom prst="cloudCallout">
            <a:avLst>
              <a:gd name="adj1" fmla="val -65406"/>
              <a:gd name="adj2" fmla="val 12797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dirty="0"/>
              <a:t>GV </a:t>
            </a:r>
            <a:r>
              <a:rPr lang="en-US" sz="3200" dirty="0" err="1"/>
              <a:t>hướng</a:t>
            </a:r>
            <a:r>
              <a:rPr lang="en-US" sz="3200" dirty="0"/>
              <a:t> </a:t>
            </a:r>
            <a:r>
              <a:rPr lang="en-US" sz="3200" dirty="0" err="1"/>
              <a:t>dẫn</a:t>
            </a:r>
            <a:r>
              <a:rPr lang="en-US" sz="3200" dirty="0"/>
              <a:t> HS </a:t>
            </a:r>
            <a:r>
              <a:rPr lang="en-US" sz="3200" dirty="0" err="1"/>
              <a:t>tính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năng</a:t>
            </a:r>
            <a:r>
              <a:rPr lang="en-US" sz="3200" dirty="0"/>
              <a:t> </a:t>
            </a:r>
            <a:r>
              <a:rPr lang="en-US" sz="3200" dirty="0" err="1"/>
              <a:t>lượng</a:t>
            </a:r>
            <a:r>
              <a:rPr lang="en-US" sz="3200" dirty="0"/>
              <a:t> </a:t>
            </a:r>
            <a:r>
              <a:rPr lang="en-US" sz="3200" dirty="0" err="1"/>
              <a:t>nhiệt</a:t>
            </a:r>
            <a:r>
              <a:rPr lang="en-US" sz="3200" dirty="0"/>
              <a:t> </a:t>
            </a:r>
            <a:r>
              <a:rPr lang="en-US" sz="3200" dirty="0" err="1"/>
              <a:t>cần</a:t>
            </a:r>
            <a:r>
              <a:rPr lang="en-US" sz="3200" dirty="0"/>
              <a:t> </a:t>
            </a:r>
            <a:r>
              <a:rPr lang="en-US" sz="3200" dirty="0" err="1"/>
              <a:t>cung</a:t>
            </a:r>
            <a:r>
              <a:rPr lang="en-US" sz="3200" dirty="0"/>
              <a:t> </a:t>
            </a:r>
            <a:r>
              <a:rPr lang="en-US" sz="3200" dirty="0" err="1"/>
              <a:t>cấp</a:t>
            </a:r>
            <a:r>
              <a:rPr lang="en-US" sz="3200" dirty="0"/>
              <a:t>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tăng</a:t>
            </a:r>
            <a:r>
              <a:rPr lang="en-US" sz="3200" dirty="0"/>
              <a:t> </a:t>
            </a:r>
            <a:r>
              <a:rPr lang="en-US" sz="3200" dirty="0" err="1"/>
              <a:t>nhiệt</a:t>
            </a:r>
            <a:r>
              <a:rPr lang="en-US" sz="3200" dirty="0"/>
              <a:t> </a:t>
            </a:r>
            <a:r>
              <a:rPr lang="en-US" sz="3200" dirty="0" err="1"/>
              <a:t>độ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một</a:t>
            </a:r>
            <a:r>
              <a:rPr lang="en-US" sz="3200" dirty="0"/>
              <a:t> </a:t>
            </a:r>
            <a:r>
              <a:rPr lang="en-US" sz="3200" dirty="0" err="1"/>
              <a:t>lượng</a:t>
            </a:r>
            <a:r>
              <a:rPr lang="en-US" sz="3200" dirty="0"/>
              <a:t> </a:t>
            </a:r>
            <a:r>
              <a:rPr lang="en-US" sz="3200" dirty="0" err="1"/>
              <a:t>nước</a:t>
            </a:r>
            <a:r>
              <a:rPr lang="en-US" sz="3200" dirty="0"/>
              <a:t> </a:t>
            </a:r>
            <a:r>
              <a:rPr lang="en-US" sz="3200" dirty="0" err="1"/>
              <a:t>từ</a:t>
            </a:r>
            <a:r>
              <a:rPr lang="en-US" sz="3200" dirty="0"/>
              <a:t> </a:t>
            </a:r>
            <a:r>
              <a:rPr lang="en-US" sz="3200" dirty="0" err="1"/>
              <a:t>nhiệt</a:t>
            </a:r>
            <a:r>
              <a:rPr lang="en-US" sz="3200" dirty="0"/>
              <a:t> </a:t>
            </a:r>
            <a:r>
              <a:rPr lang="en-US" sz="3200" dirty="0" err="1"/>
              <a:t>độ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</a:t>
            </a:r>
            <a:r>
              <a:rPr lang="en-US" sz="3200" dirty="0" err="1"/>
              <a:t>trước</a:t>
            </a:r>
            <a:r>
              <a:rPr lang="en-US" sz="3200" dirty="0"/>
              <a:t> </a:t>
            </a:r>
            <a:r>
              <a:rPr lang="en-US" sz="3200" dirty="0" err="1"/>
              <a:t>đến</a:t>
            </a:r>
            <a:r>
              <a:rPr lang="en-US" sz="3200" dirty="0"/>
              <a:t> </a:t>
            </a:r>
            <a:r>
              <a:rPr lang="en-US" sz="3200" dirty="0" err="1"/>
              <a:t>sôi</a:t>
            </a:r>
            <a:r>
              <a:rPr lang="en-US" sz="3200" dirty="0"/>
              <a:t>:</a:t>
            </a:r>
          </a:p>
          <a:p>
            <a:pPr algn="ctr"/>
            <a:endParaRPr lang="en-US" b="1" dirty="0"/>
          </a:p>
          <a:p>
            <a:pPr algn="ctr"/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86472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788C1-64F4-4070-9490-5953C08ED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827" y="1501438"/>
            <a:ext cx="3657600" cy="2377200"/>
          </a:xfrm>
        </p:spPr>
        <p:txBody>
          <a:bodyPr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 =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m.c.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0CC652-BE51-43D0-8740-3BE693E34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22392" y="307601"/>
            <a:ext cx="4905782" cy="5867912"/>
          </a:xfrm>
        </p:spPr>
        <p:txBody>
          <a:bodyPr/>
          <a:lstStyle/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Q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(J)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m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kilogam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(kg)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t</a:t>
            </a:r>
            <a:r>
              <a:rPr lang="en-US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</a:t>
            </a:r>
            <a:r>
              <a:rPr lang="en-US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kilogam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(J/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kg.K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14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E6C81-A43E-4AD4-AA82-DBC6BB11F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9331" y="1859247"/>
            <a:ext cx="4458300" cy="2377200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1kg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c) 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95086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DD0D5-1742-466E-B72F-4FAA2209A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6566" y="1408673"/>
            <a:ext cx="4458300" cy="1811605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2EE708-4E70-4D26-A19C-F752630F9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8895" y="1901986"/>
            <a:ext cx="4653991" cy="1172517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767838-E75F-4D94-8B77-271AACDA97B5}"/>
              </a:ext>
            </a:extLst>
          </p:cNvPr>
          <p:cNvSpPr txBox="1"/>
          <p:nvPr/>
        </p:nvSpPr>
        <p:spPr>
          <a:xfrm>
            <a:off x="1786567" y="3333701"/>
            <a:ext cx="43094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h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3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EB9A5-23D9-44DC-926B-54A6C4BBC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9035" y="119270"/>
            <a:ext cx="4458300" cy="1073426"/>
          </a:xfrm>
        </p:spPr>
        <p:txBody>
          <a:bodyPr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IV.Ghi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B47B2-75C3-4AB3-8763-F7A18EEAB7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1371898"/>
            <a:ext cx="10124661" cy="4207267"/>
          </a:xfrm>
        </p:spPr>
        <p:txBody>
          <a:bodyPr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B, C, D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2m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3m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4m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Sau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cồn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>
              <a:lnSpc>
                <a:spcPct val="150000"/>
              </a:lnSpc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        B.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B;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C.Bình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C;  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D.Bình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D;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A16BA7-19CB-4A4D-A82E-AA3215CE1183}"/>
              </a:ext>
            </a:extLst>
          </p:cNvPr>
          <p:cNvSpPr txBox="1"/>
          <p:nvPr/>
        </p:nvSpPr>
        <p:spPr>
          <a:xfrm>
            <a:off x="1645943" y="4255726"/>
            <a:ext cx="8643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85097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F8039-8676-464C-B029-04D51DCBD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270" y="1501438"/>
            <a:ext cx="9531405" cy="1927562"/>
          </a:xfrm>
        </p:spPr>
        <p:txBody>
          <a:bodyPr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b,Yếu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A1E4A4-C581-41C0-98A0-099225F35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0672" y="2465219"/>
            <a:ext cx="7325850" cy="353140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                       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B.Năng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C.Lượng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D.Kích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45E099-E0D7-4EA0-9DCE-223225706C24}"/>
              </a:ext>
            </a:extLst>
          </p:cNvPr>
          <p:cNvSpPr txBox="1"/>
          <p:nvPr/>
        </p:nvSpPr>
        <p:spPr>
          <a:xfrm>
            <a:off x="1950672" y="3829878"/>
            <a:ext cx="8643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5455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05856-F1C1-4211-A13F-5AE807DF2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5549" y="1501438"/>
            <a:ext cx="4280451" cy="4130736"/>
          </a:xfrm>
        </p:spPr>
        <p:txBody>
          <a:bodyPr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2kg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30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100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4200J/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kg.K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72F345-F404-4F5C-A683-8F3C3F642847}"/>
              </a:ext>
            </a:extLst>
          </p:cNvPr>
          <p:cNvSpPr txBox="1"/>
          <p:nvPr/>
        </p:nvSpPr>
        <p:spPr>
          <a:xfrm>
            <a:off x="6718852" y="1501438"/>
            <a:ext cx="54731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2kg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30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đ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=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m.c.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đ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Q=2.4200.(100-30)= 588000 (J)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588000J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3272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8" name="Google Shape;1918;p37"/>
          <p:cNvSpPr/>
          <p:nvPr/>
        </p:nvSpPr>
        <p:spPr>
          <a:xfrm>
            <a:off x="5989965" y="4911603"/>
            <a:ext cx="181070" cy="392601"/>
          </a:xfrm>
          <a:custGeom>
            <a:avLst/>
            <a:gdLst/>
            <a:ahLst/>
            <a:cxnLst/>
            <a:rect l="l" t="t" r="r" b="b"/>
            <a:pathLst>
              <a:path w="7907" h="17146" extrusionOk="0">
                <a:moveTo>
                  <a:pt x="5538" y="0"/>
                </a:moveTo>
                <a:cubicBezTo>
                  <a:pt x="2969" y="0"/>
                  <a:pt x="1802" y="1134"/>
                  <a:pt x="1802" y="3303"/>
                </a:cubicBezTo>
                <a:lnTo>
                  <a:pt x="1802" y="5604"/>
                </a:lnTo>
                <a:lnTo>
                  <a:pt x="0" y="5604"/>
                </a:lnTo>
                <a:lnTo>
                  <a:pt x="0" y="8540"/>
                </a:lnTo>
                <a:lnTo>
                  <a:pt x="1802" y="8540"/>
                </a:lnTo>
                <a:lnTo>
                  <a:pt x="1802" y="17146"/>
                </a:lnTo>
                <a:lnTo>
                  <a:pt x="5238" y="17146"/>
                </a:lnTo>
                <a:lnTo>
                  <a:pt x="5238" y="8473"/>
                </a:lnTo>
                <a:lnTo>
                  <a:pt x="7673" y="8473"/>
                </a:lnTo>
                <a:lnTo>
                  <a:pt x="7906" y="5604"/>
                </a:lnTo>
                <a:lnTo>
                  <a:pt x="5238" y="5604"/>
                </a:lnTo>
                <a:lnTo>
                  <a:pt x="5238" y="3936"/>
                </a:lnTo>
                <a:cubicBezTo>
                  <a:pt x="5238" y="3269"/>
                  <a:pt x="5404" y="3002"/>
                  <a:pt x="6038" y="3002"/>
                </a:cubicBezTo>
                <a:lnTo>
                  <a:pt x="7906" y="3002"/>
                </a:lnTo>
                <a:lnTo>
                  <a:pt x="790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19" name="Google Shape;1919;p37"/>
          <p:cNvGrpSpPr/>
          <p:nvPr/>
        </p:nvGrpSpPr>
        <p:grpSpPr>
          <a:xfrm>
            <a:off x="6523068" y="4901951"/>
            <a:ext cx="411849" cy="411917"/>
            <a:chOff x="5162200" y="4097750"/>
            <a:chExt cx="338385" cy="338414"/>
          </a:xfrm>
        </p:grpSpPr>
        <p:sp>
          <p:nvSpPr>
            <p:cNvPr id="1920" name="Google Shape;1920;p37"/>
            <p:cNvSpPr/>
            <p:nvPr/>
          </p:nvSpPr>
          <p:spPr>
            <a:xfrm>
              <a:off x="5162200" y="4097750"/>
              <a:ext cx="338385" cy="338414"/>
            </a:xfrm>
            <a:custGeom>
              <a:avLst/>
              <a:gdLst/>
              <a:ahLst/>
              <a:cxnLst/>
              <a:rect l="l" t="t" r="r" b="b"/>
              <a:pathLst>
                <a:path w="11842" h="11843" extrusionOk="0">
                  <a:moveTo>
                    <a:pt x="5938" y="1068"/>
                  </a:moveTo>
                  <a:cubicBezTo>
                    <a:pt x="7505" y="1068"/>
                    <a:pt x="7706" y="1068"/>
                    <a:pt x="8339" y="1101"/>
                  </a:cubicBezTo>
                  <a:cubicBezTo>
                    <a:pt x="8906" y="1135"/>
                    <a:pt x="9207" y="1201"/>
                    <a:pt x="9440" y="1301"/>
                  </a:cubicBezTo>
                  <a:cubicBezTo>
                    <a:pt x="9707" y="1401"/>
                    <a:pt x="9907" y="1535"/>
                    <a:pt x="10107" y="1735"/>
                  </a:cubicBezTo>
                  <a:cubicBezTo>
                    <a:pt x="10307" y="1935"/>
                    <a:pt x="10441" y="2135"/>
                    <a:pt x="10541" y="2435"/>
                  </a:cubicBezTo>
                  <a:cubicBezTo>
                    <a:pt x="10641" y="2636"/>
                    <a:pt x="10741" y="2936"/>
                    <a:pt x="10741" y="3536"/>
                  </a:cubicBezTo>
                  <a:cubicBezTo>
                    <a:pt x="10774" y="4137"/>
                    <a:pt x="10774" y="4337"/>
                    <a:pt x="10774" y="5905"/>
                  </a:cubicBezTo>
                  <a:cubicBezTo>
                    <a:pt x="10774" y="7506"/>
                    <a:pt x="10774" y="7706"/>
                    <a:pt x="10741" y="8306"/>
                  </a:cubicBezTo>
                  <a:cubicBezTo>
                    <a:pt x="10741" y="8907"/>
                    <a:pt x="10641" y="9207"/>
                    <a:pt x="10541" y="9407"/>
                  </a:cubicBezTo>
                  <a:cubicBezTo>
                    <a:pt x="10441" y="9707"/>
                    <a:pt x="10307" y="9907"/>
                    <a:pt x="10107" y="10108"/>
                  </a:cubicBezTo>
                  <a:cubicBezTo>
                    <a:pt x="9907" y="10308"/>
                    <a:pt x="9707" y="10441"/>
                    <a:pt x="9440" y="10541"/>
                  </a:cubicBezTo>
                  <a:cubicBezTo>
                    <a:pt x="9207" y="10608"/>
                    <a:pt x="8906" y="10708"/>
                    <a:pt x="8339" y="10741"/>
                  </a:cubicBezTo>
                  <a:cubicBezTo>
                    <a:pt x="7706" y="10775"/>
                    <a:pt x="7505" y="10775"/>
                    <a:pt x="5938" y="10775"/>
                  </a:cubicBezTo>
                  <a:cubicBezTo>
                    <a:pt x="4337" y="10775"/>
                    <a:pt x="4170" y="10775"/>
                    <a:pt x="3536" y="10741"/>
                  </a:cubicBezTo>
                  <a:cubicBezTo>
                    <a:pt x="2969" y="10708"/>
                    <a:pt x="2635" y="10608"/>
                    <a:pt x="2435" y="10541"/>
                  </a:cubicBezTo>
                  <a:cubicBezTo>
                    <a:pt x="2168" y="10441"/>
                    <a:pt x="1968" y="10308"/>
                    <a:pt x="1735" y="10108"/>
                  </a:cubicBezTo>
                  <a:cubicBezTo>
                    <a:pt x="1535" y="9874"/>
                    <a:pt x="1401" y="9674"/>
                    <a:pt x="1301" y="9407"/>
                  </a:cubicBezTo>
                  <a:cubicBezTo>
                    <a:pt x="1234" y="9207"/>
                    <a:pt x="1134" y="8907"/>
                    <a:pt x="1101" y="8306"/>
                  </a:cubicBezTo>
                  <a:cubicBezTo>
                    <a:pt x="1068" y="7706"/>
                    <a:pt x="1068" y="7506"/>
                    <a:pt x="1068" y="5905"/>
                  </a:cubicBezTo>
                  <a:cubicBezTo>
                    <a:pt x="1068" y="4337"/>
                    <a:pt x="1068" y="4137"/>
                    <a:pt x="1101" y="3536"/>
                  </a:cubicBezTo>
                  <a:cubicBezTo>
                    <a:pt x="1134" y="2936"/>
                    <a:pt x="1234" y="2636"/>
                    <a:pt x="1301" y="2435"/>
                  </a:cubicBezTo>
                  <a:cubicBezTo>
                    <a:pt x="1401" y="2135"/>
                    <a:pt x="1535" y="1935"/>
                    <a:pt x="1735" y="1735"/>
                  </a:cubicBezTo>
                  <a:cubicBezTo>
                    <a:pt x="1968" y="1535"/>
                    <a:pt x="2168" y="1401"/>
                    <a:pt x="2435" y="1301"/>
                  </a:cubicBezTo>
                  <a:cubicBezTo>
                    <a:pt x="2635" y="1235"/>
                    <a:pt x="2969" y="1135"/>
                    <a:pt x="3536" y="1101"/>
                  </a:cubicBezTo>
                  <a:cubicBezTo>
                    <a:pt x="4170" y="1068"/>
                    <a:pt x="4337" y="1068"/>
                    <a:pt x="5938" y="1068"/>
                  </a:cubicBezTo>
                  <a:close/>
                  <a:moveTo>
                    <a:pt x="5938" y="0"/>
                  </a:moveTo>
                  <a:cubicBezTo>
                    <a:pt x="4337" y="0"/>
                    <a:pt x="4103" y="0"/>
                    <a:pt x="3503" y="34"/>
                  </a:cubicBezTo>
                  <a:cubicBezTo>
                    <a:pt x="2869" y="67"/>
                    <a:pt x="2435" y="167"/>
                    <a:pt x="2035" y="301"/>
                  </a:cubicBezTo>
                  <a:cubicBezTo>
                    <a:pt x="1668" y="467"/>
                    <a:pt x="1334" y="668"/>
                    <a:pt x="1001" y="1001"/>
                  </a:cubicBezTo>
                  <a:cubicBezTo>
                    <a:pt x="667" y="1335"/>
                    <a:pt x="467" y="1635"/>
                    <a:pt x="300" y="2035"/>
                  </a:cubicBezTo>
                  <a:cubicBezTo>
                    <a:pt x="167" y="2402"/>
                    <a:pt x="67" y="2836"/>
                    <a:pt x="33" y="3470"/>
                  </a:cubicBezTo>
                  <a:cubicBezTo>
                    <a:pt x="0" y="4103"/>
                    <a:pt x="0" y="4303"/>
                    <a:pt x="0" y="5938"/>
                  </a:cubicBezTo>
                  <a:cubicBezTo>
                    <a:pt x="0" y="7539"/>
                    <a:pt x="0" y="7739"/>
                    <a:pt x="33" y="8373"/>
                  </a:cubicBezTo>
                  <a:cubicBezTo>
                    <a:pt x="67" y="9007"/>
                    <a:pt x="167" y="9440"/>
                    <a:pt x="300" y="9807"/>
                  </a:cubicBezTo>
                  <a:cubicBezTo>
                    <a:pt x="467" y="10208"/>
                    <a:pt x="667" y="10541"/>
                    <a:pt x="1001" y="10841"/>
                  </a:cubicBezTo>
                  <a:cubicBezTo>
                    <a:pt x="1334" y="11175"/>
                    <a:pt x="1668" y="11375"/>
                    <a:pt x="2035" y="11542"/>
                  </a:cubicBezTo>
                  <a:cubicBezTo>
                    <a:pt x="2435" y="11675"/>
                    <a:pt x="2869" y="11775"/>
                    <a:pt x="3503" y="11809"/>
                  </a:cubicBezTo>
                  <a:cubicBezTo>
                    <a:pt x="4103" y="11842"/>
                    <a:pt x="4337" y="11842"/>
                    <a:pt x="5938" y="11842"/>
                  </a:cubicBezTo>
                  <a:cubicBezTo>
                    <a:pt x="7539" y="11842"/>
                    <a:pt x="7739" y="11842"/>
                    <a:pt x="8373" y="11809"/>
                  </a:cubicBezTo>
                  <a:cubicBezTo>
                    <a:pt x="9007" y="11775"/>
                    <a:pt x="9440" y="11675"/>
                    <a:pt x="9807" y="11542"/>
                  </a:cubicBezTo>
                  <a:cubicBezTo>
                    <a:pt x="10207" y="11375"/>
                    <a:pt x="10541" y="11175"/>
                    <a:pt x="10875" y="10841"/>
                  </a:cubicBezTo>
                  <a:cubicBezTo>
                    <a:pt x="11208" y="10508"/>
                    <a:pt x="11408" y="10208"/>
                    <a:pt x="11542" y="9807"/>
                  </a:cubicBezTo>
                  <a:cubicBezTo>
                    <a:pt x="11708" y="9440"/>
                    <a:pt x="11775" y="9007"/>
                    <a:pt x="11809" y="8373"/>
                  </a:cubicBezTo>
                  <a:cubicBezTo>
                    <a:pt x="11842" y="7739"/>
                    <a:pt x="11842" y="7539"/>
                    <a:pt x="11842" y="5938"/>
                  </a:cubicBezTo>
                  <a:cubicBezTo>
                    <a:pt x="11842" y="4303"/>
                    <a:pt x="11842" y="4103"/>
                    <a:pt x="11809" y="3470"/>
                  </a:cubicBezTo>
                  <a:cubicBezTo>
                    <a:pt x="11809" y="2836"/>
                    <a:pt x="11708" y="2402"/>
                    <a:pt x="11542" y="2035"/>
                  </a:cubicBezTo>
                  <a:cubicBezTo>
                    <a:pt x="11408" y="1668"/>
                    <a:pt x="11175" y="1301"/>
                    <a:pt x="10875" y="1001"/>
                  </a:cubicBezTo>
                  <a:cubicBezTo>
                    <a:pt x="10541" y="668"/>
                    <a:pt x="10207" y="467"/>
                    <a:pt x="9807" y="301"/>
                  </a:cubicBezTo>
                  <a:cubicBezTo>
                    <a:pt x="9440" y="167"/>
                    <a:pt x="9007" y="67"/>
                    <a:pt x="8373" y="34"/>
                  </a:cubicBezTo>
                  <a:cubicBezTo>
                    <a:pt x="7739" y="0"/>
                    <a:pt x="7539" y="0"/>
                    <a:pt x="59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1" name="Google Shape;1921;p37"/>
            <p:cNvSpPr/>
            <p:nvPr/>
          </p:nvSpPr>
          <p:spPr>
            <a:xfrm>
              <a:off x="5245127" y="4179731"/>
              <a:ext cx="173507" cy="174450"/>
            </a:xfrm>
            <a:custGeom>
              <a:avLst/>
              <a:gdLst/>
              <a:ahLst/>
              <a:cxnLst/>
              <a:rect l="l" t="t" r="r" b="b"/>
              <a:pathLst>
                <a:path w="6072" h="6105" extrusionOk="0">
                  <a:moveTo>
                    <a:pt x="3036" y="1068"/>
                  </a:moveTo>
                  <a:cubicBezTo>
                    <a:pt x="4136" y="1068"/>
                    <a:pt x="5004" y="1968"/>
                    <a:pt x="5004" y="3036"/>
                  </a:cubicBezTo>
                  <a:cubicBezTo>
                    <a:pt x="5004" y="4136"/>
                    <a:pt x="4136" y="5037"/>
                    <a:pt x="3036" y="5037"/>
                  </a:cubicBezTo>
                  <a:cubicBezTo>
                    <a:pt x="1935" y="5037"/>
                    <a:pt x="1068" y="4136"/>
                    <a:pt x="1068" y="3036"/>
                  </a:cubicBezTo>
                  <a:cubicBezTo>
                    <a:pt x="1068" y="1968"/>
                    <a:pt x="1935" y="1068"/>
                    <a:pt x="3036" y="1068"/>
                  </a:cubicBezTo>
                  <a:close/>
                  <a:moveTo>
                    <a:pt x="3036" y="0"/>
                  </a:moveTo>
                  <a:cubicBezTo>
                    <a:pt x="1334" y="0"/>
                    <a:pt x="0" y="1368"/>
                    <a:pt x="0" y="3036"/>
                  </a:cubicBezTo>
                  <a:cubicBezTo>
                    <a:pt x="0" y="4737"/>
                    <a:pt x="1334" y="6104"/>
                    <a:pt x="3036" y="6104"/>
                  </a:cubicBezTo>
                  <a:cubicBezTo>
                    <a:pt x="4704" y="6104"/>
                    <a:pt x="6071" y="4737"/>
                    <a:pt x="6071" y="3036"/>
                  </a:cubicBezTo>
                  <a:cubicBezTo>
                    <a:pt x="6071" y="1368"/>
                    <a:pt x="4704" y="0"/>
                    <a:pt x="30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2" name="Google Shape;1922;p37"/>
            <p:cNvSpPr/>
            <p:nvPr/>
          </p:nvSpPr>
          <p:spPr>
            <a:xfrm>
              <a:off x="5401436" y="4155900"/>
              <a:ext cx="41034" cy="41005"/>
            </a:xfrm>
            <a:custGeom>
              <a:avLst/>
              <a:gdLst/>
              <a:ahLst/>
              <a:cxnLst/>
              <a:rect l="l" t="t" r="r" b="b"/>
              <a:pathLst>
                <a:path w="1436" h="1435" extrusionOk="0">
                  <a:moveTo>
                    <a:pt x="735" y="0"/>
                  </a:moveTo>
                  <a:cubicBezTo>
                    <a:pt x="334" y="0"/>
                    <a:pt x="1" y="334"/>
                    <a:pt x="1" y="734"/>
                  </a:cubicBezTo>
                  <a:cubicBezTo>
                    <a:pt x="1" y="1101"/>
                    <a:pt x="334" y="1435"/>
                    <a:pt x="735" y="1435"/>
                  </a:cubicBezTo>
                  <a:cubicBezTo>
                    <a:pt x="1135" y="1435"/>
                    <a:pt x="1435" y="1101"/>
                    <a:pt x="1435" y="734"/>
                  </a:cubicBezTo>
                  <a:cubicBezTo>
                    <a:pt x="1435" y="334"/>
                    <a:pt x="1102" y="0"/>
                    <a:pt x="7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3" name="Google Shape;1923;p37"/>
          <p:cNvSpPr/>
          <p:nvPr/>
        </p:nvSpPr>
        <p:spPr>
          <a:xfrm>
            <a:off x="5257075" y="4952986"/>
            <a:ext cx="380848" cy="309834"/>
          </a:xfrm>
          <a:custGeom>
            <a:avLst/>
            <a:gdLst/>
            <a:ahLst/>
            <a:cxnLst/>
            <a:rect l="l" t="t" r="r" b="b"/>
            <a:pathLst>
              <a:path w="16446" h="13378" extrusionOk="0">
                <a:moveTo>
                  <a:pt x="11375" y="1"/>
                </a:moveTo>
                <a:cubicBezTo>
                  <a:pt x="9207" y="1"/>
                  <a:pt x="7606" y="2036"/>
                  <a:pt x="8106" y="4137"/>
                </a:cubicBezTo>
                <a:cubicBezTo>
                  <a:pt x="5304" y="4004"/>
                  <a:pt x="2802" y="2669"/>
                  <a:pt x="1135" y="635"/>
                </a:cubicBezTo>
                <a:lnTo>
                  <a:pt x="1135" y="635"/>
                </a:lnTo>
                <a:cubicBezTo>
                  <a:pt x="267" y="2136"/>
                  <a:pt x="701" y="4137"/>
                  <a:pt x="2202" y="5138"/>
                </a:cubicBezTo>
                <a:cubicBezTo>
                  <a:pt x="1635" y="5104"/>
                  <a:pt x="1135" y="4971"/>
                  <a:pt x="668" y="4704"/>
                </a:cubicBezTo>
                <a:lnTo>
                  <a:pt x="668" y="4704"/>
                </a:lnTo>
                <a:cubicBezTo>
                  <a:pt x="634" y="6272"/>
                  <a:pt x="1735" y="7740"/>
                  <a:pt x="3370" y="8040"/>
                </a:cubicBezTo>
                <a:cubicBezTo>
                  <a:pt x="3087" y="8121"/>
                  <a:pt x="2780" y="8165"/>
                  <a:pt x="2463" y="8165"/>
                </a:cubicBezTo>
                <a:cubicBezTo>
                  <a:pt x="2256" y="8165"/>
                  <a:pt x="2046" y="8146"/>
                  <a:pt x="1835" y="8107"/>
                </a:cubicBezTo>
                <a:lnTo>
                  <a:pt x="1835" y="8107"/>
                </a:lnTo>
                <a:cubicBezTo>
                  <a:pt x="2269" y="9441"/>
                  <a:pt x="3503" y="10408"/>
                  <a:pt x="5004" y="10442"/>
                </a:cubicBezTo>
                <a:cubicBezTo>
                  <a:pt x="3785" y="11406"/>
                  <a:pt x="2325" y="11888"/>
                  <a:pt x="808" y="11888"/>
                </a:cubicBezTo>
                <a:cubicBezTo>
                  <a:pt x="540" y="11888"/>
                  <a:pt x="271" y="11873"/>
                  <a:pt x="0" y="11843"/>
                </a:cubicBezTo>
                <a:lnTo>
                  <a:pt x="0" y="11843"/>
                </a:lnTo>
                <a:cubicBezTo>
                  <a:pt x="1502" y="12810"/>
                  <a:pt x="3269" y="13377"/>
                  <a:pt x="5171" y="13377"/>
                </a:cubicBezTo>
                <a:cubicBezTo>
                  <a:pt x="11442" y="13377"/>
                  <a:pt x="14978" y="8073"/>
                  <a:pt x="14744" y="3337"/>
                </a:cubicBezTo>
                <a:cubicBezTo>
                  <a:pt x="15411" y="2870"/>
                  <a:pt x="15979" y="2269"/>
                  <a:pt x="16446" y="1602"/>
                </a:cubicBezTo>
                <a:lnTo>
                  <a:pt x="16446" y="1602"/>
                </a:lnTo>
                <a:cubicBezTo>
                  <a:pt x="15812" y="1869"/>
                  <a:pt x="15178" y="2036"/>
                  <a:pt x="14511" y="2136"/>
                </a:cubicBezTo>
                <a:cubicBezTo>
                  <a:pt x="15178" y="1702"/>
                  <a:pt x="15712" y="1035"/>
                  <a:pt x="15979" y="268"/>
                </a:cubicBezTo>
                <a:lnTo>
                  <a:pt x="15979" y="268"/>
                </a:lnTo>
                <a:cubicBezTo>
                  <a:pt x="15311" y="635"/>
                  <a:pt x="14611" y="935"/>
                  <a:pt x="13844" y="1068"/>
                </a:cubicBezTo>
                <a:cubicBezTo>
                  <a:pt x="13210" y="434"/>
                  <a:pt x="12343" y="1"/>
                  <a:pt x="1137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25" name="Google Shape;1925;p37"/>
          <p:cNvGrpSpPr/>
          <p:nvPr/>
        </p:nvGrpSpPr>
        <p:grpSpPr>
          <a:xfrm>
            <a:off x="1261101" y="4911600"/>
            <a:ext cx="885215" cy="563584"/>
            <a:chOff x="5791685" y="4623523"/>
            <a:chExt cx="667784" cy="425154"/>
          </a:xfrm>
        </p:grpSpPr>
        <p:sp>
          <p:nvSpPr>
            <p:cNvPr id="1926" name="Google Shape;1926;p37"/>
            <p:cNvSpPr/>
            <p:nvPr/>
          </p:nvSpPr>
          <p:spPr>
            <a:xfrm>
              <a:off x="5791685" y="4623523"/>
              <a:ext cx="667784" cy="425154"/>
            </a:xfrm>
            <a:custGeom>
              <a:avLst/>
              <a:gdLst/>
              <a:ahLst/>
              <a:cxnLst/>
              <a:rect l="l" t="t" r="r" b="b"/>
              <a:pathLst>
                <a:path w="605700" h="425154" extrusionOk="0">
                  <a:moveTo>
                    <a:pt x="-3" y="33932"/>
                  </a:moveTo>
                  <a:lnTo>
                    <a:pt x="-3" y="313699"/>
                  </a:lnTo>
                  <a:cubicBezTo>
                    <a:pt x="50" y="332389"/>
                    <a:pt x="15159" y="347533"/>
                    <a:pt x="33840" y="347632"/>
                  </a:cubicBezTo>
                  <a:lnTo>
                    <a:pt x="111797" y="347632"/>
                  </a:lnTo>
                  <a:lnTo>
                    <a:pt x="154837" y="416122"/>
                  </a:lnTo>
                  <a:cubicBezTo>
                    <a:pt x="160606" y="425195"/>
                    <a:pt x="172634" y="427883"/>
                    <a:pt x="181707" y="422114"/>
                  </a:cubicBezTo>
                  <a:cubicBezTo>
                    <a:pt x="184118" y="420578"/>
                    <a:pt x="186162" y="418533"/>
                    <a:pt x="187699" y="416122"/>
                  </a:cubicBezTo>
                  <a:lnTo>
                    <a:pt x="230739" y="347632"/>
                  </a:lnTo>
                  <a:lnTo>
                    <a:pt x="571764" y="347632"/>
                  </a:lnTo>
                  <a:cubicBezTo>
                    <a:pt x="590463" y="347533"/>
                    <a:pt x="605599" y="332398"/>
                    <a:pt x="605698" y="313699"/>
                  </a:cubicBezTo>
                  <a:lnTo>
                    <a:pt x="605698" y="33932"/>
                  </a:lnTo>
                  <a:cubicBezTo>
                    <a:pt x="605653" y="15215"/>
                    <a:pt x="590481" y="44"/>
                    <a:pt x="571764" y="-1"/>
                  </a:cubicBezTo>
                  <a:lnTo>
                    <a:pt x="33840" y="-1"/>
                  </a:lnTo>
                  <a:cubicBezTo>
                    <a:pt x="15159" y="97"/>
                    <a:pt x="41" y="15242"/>
                    <a:pt x="-3" y="3393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7" name="Google Shape;1927;p37"/>
            <p:cNvSpPr/>
            <p:nvPr/>
          </p:nvSpPr>
          <p:spPr>
            <a:xfrm>
              <a:off x="6184888" y="4735741"/>
              <a:ext cx="95894" cy="130993"/>
            </a:xfrm>
            <a:custGeom>
              <a:avLst/>
              <a:gdLst/>
              <a:ahLst/>
              <a:cxnLst/>
              <a:rect l="l" t="t" r="r" b="b"/>
              <a:pathLst>
                <a:path w="95894" h="130993" extrusionOk="0">
                  <a:moveTo>
                    <a:pt x="11721" y="107541"/>
                  </a:moveTo>
                  <a:cubicBezTo>
                    <a:pt x="15998" y="107907"/>
                    <a:pt x="20303" y="107907"/>
                    <a:pt x="24580" y="107541"/>
                  </a:cubicBezTo>
                  <a:cubicBezTo>
                    <a:pt x="33429" y="107139"/>
                    <a:pt x="42020" y="104434"/>
                    <a:pt x="49494" y="99683"/>
                  </a:cubicBezTo>
                  <a:cubicBezTo>
                    <a:pt x="57557" y="94156"/>
                    <a:pt x="63264" y="85806"/>
                    <a:pt x="65478" y="76287"/>
                  </a:cubicBezTo>
                  <a:lnTo>
                    <a:pt x="64942" y="76287"/>
                  </a:lnTo>
                  <a:cubicBezTo>
                    <a:pt x="58129" y="82707"/>
                    <a:pt x="48914" y="85949"/>
                    <a:pt x="39582" y="85217"/>
                  </a:cubicBezTo>
                  <a:cubicBezTo>
                    <a:pt x="18534" y="86021"/>
                    <a:pt x="827" y="69616"/>
                    <a:pt x="23" y="48569"/>
                  </a:cubicBezTo>
                  <a:cubicBezTo>
                    <a:pt x="-12" y="47605"/>
                    <a:pt x="-12" y="46632"/>
                    <a:pt x="23" y="45658"/>
                  </a:cubicBezTo>
                  <a:cubicBezTo>
                    <a:pt x="255" y="20209"/>
                    <a:pt x="21070" y="-231"/>
                    <a:pt x="46511" y="1"/>
                  </a:cubicBezTo>
                  <a:cubicBezTo>
                    <a:pt x="46940" y="1"/>
                    <a:pt x="47368" y="10"/>
                    <a:pt x="47797" y="28"/>
                  </a:cubicBezTo>
                  <a:cubicBezTo>
                    <a:pt x="80301" y="28"/>
                    <a:pt x="95750" y="24941"/>
                    <a:pt x="95750" y="54588"/>
                  </a:cubicBezTo>
                  <a:cubicBezTo>
                    <a:pt x="97080" y="76323"/>
                    <a:pt x="88972" y="97566"/>
                    <a:pt x="73515" y="112899"/>
                  </a:cubicBezTo>
                  <a:cubicBezTo>
                    <a:pt x="60040" y="124400"/>
                    <a:pt x="42922" y="130732"/>
                    <a:pt x="25205" y="130758"/>
                  </a:cubicBezTo>
                  <a:cubicBezTo>
                    <a:pt x="20713" y="131071"/>
                    <a:pt x="16213" y="131071"/>
                    <a:pt x="11721" y="130758"/>
                  </a:cubicBezTo>
                  <a:close/>
                  <a:moveTo>
                    <a:pt x="29580" y="43961"/>
                  </a:moveTo>
                  <a:cubicBezTo>
                    <a:pt x="28250" y="53731"/>
                    <a:pt x="35090" y="62741"/>
                    <a:pt x="44868" y="64071"/>
                  </a:cubicBezTo>
                  <a:cubicBezTo>
                    <a:pt x="45716" y="64187"/>
                    <a:pt x="46583" y="64241"/>
                    <a:pt x="47440" y="64232"/>
                  </a:cubicBezTo>
                  <a:cubicBezTo>
                    <a:pt x="53976" y="64473"/>
                    <a:pt x="60174" y="61294"/>
                    <a:pt x="63781" y="55838"/>
                  </a:cubicBezTo>
                  <a:cubicBezTo>
                    <a:pt x="64978" y="53561"/>
                    <a:pt x="65505" y="50989"/>
                    <a:pt x="65299" y="48426"/>
                  </a:cubicBezTo>
                  <a:cubicBezTo>
                    <a:pt x="65299" y="35032"/>
                    <a:pt x="60299" y="21637"/>
                    <a:pt x="46815" y="21637"/>
                  </a:cubicBezTo>
                  <a:cubicBezTo>
                    <a:pt x="36814" y="21727"/>
                    <a:pt x="29491" y="30746"/>
                    <a:pt x="29670" y="439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8" name="Google Shape;1928;p37"/>
            <p:cNvSpPr/>
            <p:nvPr/>
          </p:nvSpPr>
          <p:spPr>
            <a:xfrm>
              <a:off x="6293116" y="4735742"/>
              <a:ext cx="95805" cy="130992"/>
            </a:xfrm>
            <a:custGeom>
              <a:avLst/>
              <a:gdLst/>
              <a:ahLst/>
              <a:cxnLst/>
              <a:rect l="l" t="t" r="r" b="b"/>
              <a:pathLst>
                <a:path w="95805" h="130992" extrusionOk="0">
                  <a:moveTo>
                    <a:pt x="11721" y="107540"/>
                  </a:moveTo>
                  <a:cubicBezTo>
                    <a:pt x="15998" y="107906"/>
                    <a:pt x="20303" y="107906"/>
                    <a:pt x="24580" y="107540"/>
                  </a:cubicBezTo>
                  <a:cubicBezTo>
                    <a:pt x="33429" y="107138"/>
                    <a:pt x="42020" y="104433"/>
                    <a:pt x="49494" y="99682"/>
                  </a:cubicBezTo>
                  <a:cubicBezTo>
                    <a:pt x="57557" y="94155"/>
                    <a:pt x="63264" y="85806"/>
                    <a:pt x="65478" y="76286"/>
                  </a:cubicBezTo>
                  <a:lnTo>
                    <a:pt x="64853" y="76286"/>
                  </a:lnTo>
                  <a:cubicBezTo>
                    <a:pt x="58057" y="82680"/>
                    <a:pt x="48887" y="85922"/>
                    <a:pt x="39582" y="85216"/>
                  </a:cubicBezTo>
                  <a:cubicBezTo>
                    <a:pt x="18534" y="86020"/>
                    <a:pt x="827" y="69616"/>
                    <a:pt x="23" y="48568"/>
                  </a:cubicBezTo>
                  <a:cubicBezTo>
                    <a:pt x="-12" y="47604"/>
                    <a:pt x="-12" y="46631"/>
                    <a:pt x="23" y="45657"/>
                  </a:cubicBezTo>
                  <a:cubicBezTo>
                    <a:pt x="202" y="20261"/>
                    <a:pt x="20937" y="-187"/>
                    <a:pt x="46333" y="0"/>
                  </a:cubicBezTo>
                  <a:cubicBezTo>
                    <a:pt x="46797" y="0"/>
                    <a:pt x="47252" y="9"/>
                    <a:pt x="47708" y="27"/>
                  </a:cubicBezTo>
                  <a:cubicBezTo>
                    <a:pt x="80301" y="27"/>
                    <a:pt x="95660" y="24941"/>
                    <a:pt x="95660" y="54587"/>
                  </a:cubicBezTo>
                  <a:cubicBezTo>
                    <a:pt x="96991" y="76322"/>
                    <a:pt x="88883" y="97566"/>
                    <a:pt x="73426" y="112898"/>
                  </a:cubicBezTo>
                  <a:cubicBezTo>
                    <a:pt x="59960" y="124417"/>
                    <a:pt x="42832" y="130748"/>
                    <a:pt x="25116" y="130758"/>
                  </a:cubicBezTo>
                  <a:cubicBezTo>
                    <a:pt x="20660" y="131070"/>
                    <a:pt x="16177" y="131070"/>
                    <a:pt x="11721" y="130758"/>
                  </a:cubicBezTo>
                  <a:close/>
                  <a:moveTo>
                    <a:pt x="29580" y="43961"/>
                  </a:moveTo>
                  <a:cubicBezTo>
                    <a:pt x="28250" y="53730"/>
                    <a:pt x="35090" y="62740"/>
                    <a:pt x="44868" y="64071"/>
                  </a:cubicBezTo>
                  <a:cubicBezTo>
                    <a:pt x="45716" y="64187"/>
                    <a:pt x="46583" y="64240"/>
                    <a:pt x="47440" y="64231"/>
                  </a:cubicBezTo>
                  <a:cubicBezTo>
                    <a:pt x="53986" y="64508"/>
                    <a:pt x="60201" y="61320"/>
                    <a:pt x="63781" y="55837"/>
                  </a:cubicBezTo>
                  <a:cubicBezTo>
                    <a:pt x="65014" y="53569"/>
                    <a:pt x="65567" y="50998"/>
                    <a:pt x="65389" y="48426"/>
                  </a:cubicBezTo>
                  <a:cubicBezTo>
                    <a:pt x="65389" y="35031"/>
                    <a:pt x="60299" y="21637"/>
                    <a:pt x="46904" y="21637"/>
                  </a:cubicBezTo>
                  <a:cubicBezTo>
                    <a:pt x="36814" y="21726"/>
                    <a:pt x="29402" y="30745"/>
                    <a:pt x="29580" y="439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9" name="Google Shape;1929;p37"/>
            <p:cNvSpPr/>
            <p:nvPr/>
          </p:nvSpPr>
          <p:spPr>
            <a:xfrm>
              <a:off x="5886444" y="4670256"/>
              <a:ext cx="243631" cy="244107"/>
            </a:xfrm>
            <a:custGeom>
              <a:avLst/>
              <a:gdLst/>
              <a:ahLst/>
              <a:cxnLst/>
              <a:rect l="l" t="t" r="r" b="b"/>
              <a:pathLst>
                <a:path w="243631" h="244107" extrusionOk="0">
                  <a:moveTo>
                    <a:pt x="225245" y="244107"/>
                  </a:moveTo>
                  <a:cubicBezTo>
                    <a:pt x="223737" y="244115"/>
                    <a:pt x="222227" y="243901"/>
                    <a:pt x="220780" y="243481"/>
                  </a:cubicBezTo>
                  <a:lnTo>
                    <a:pt x="176132" y="230891"/>
                  </a:lnTo>
                  <a:cubicBezTo>
                    <a:pt x="172677" y="232641"/>
                    <a:pt x="169131" y="234185"/>
                    <a:pt x="165506" y="235534"/>
                  </a:cubicBezTo>
                  <a:cubicBezTo>
                    <a:pt x="102712" y="259653"/>
                    <a:pt x="32248" y="228310"/>
                    <a:pt x="8129" y="165507"/>
                  </a:cubicBezTo>
                  <a:cubicBezTo>
                    <a:pt x="-15990" y="102714"/>
                    <a:pt x="15353" y="32259"/>
                    <a:pt x="78156" y="8130"/>
                  </a:cubicBezTo>
                  <a:cubicBezTo>
                    <a:pt x="140949" y="-15989"/>
                    <a:pt x="211404" y="15363"/>
                    <a:pt x="235533" y="78157"/>
                  </a:cubicBezTo>
                  <a:cubicBezTo>
                    <a:pt x="248061" y="110786"/>
                    <a:pt x="245971" y="147220"/>
                    <a:pt x="229800" y="178205"/>
                  </a:cubicBezTo>
                  <a:lnTo>
                    <a:pt x="241497" y="223658"/>
                  </a:lnTo>
                  <a:cubicBezTo>
                    <a:pt x="243721" y="232453"/>
                    <a:pt x="238381" y="241392"/>
                    <a:pt x="229585" y="243606"/>
                  </a:cubicBezTo>
                  <a:cubicBezTo>
                    <a:pt x="228308" y="243928"/>
                    <a:pt x="227005" y="244098"/>
                    <a:pt x="225692" y="244107"/>
                  </a:cubicBezTo>
                  <a:close/>
                  <a:moveTo>
                    <a:pt x="174704" y="221425"/>
                  </a:moveTo>
                  <a:lnTo>
                    <a:pt x="223192" y="234909"/>
                  </a:lnTo>
                  <a:cubicBezTo>
                    <a:pt x="225737" y="235641"/>
                    <a:pt x="228478" y="234918"/>
                    <a:pt x="230335" y="233034"/>
                  </a:cubicBezTo>
                  <a:cubicBezTo>
                    <a:pt x="232264" y="231203"/>
                    <a:pt x="233050" y="228471"/>
                    <a:pt x="232389" y="225890"/>
                  </a:cubicBezTo>
                  <a:lnTo>
                    <a:pt x="219798" y="177044"/>
                  </a:lnTo>
                  <a:lnTo>
                    <a:pt x="220692" y="175527"/>
                  </a:lnTo>
                  <a:cubicBezTo>
                    <a:pt x="250338" y="120689"/>
                    <a:pt x="229907" y="52208"/>
                    <a:pt x="175070" y="22561"/>
                  </a:cubicBezTo>
                  <a:cubicBezTo>
                    <a:pt x="120233" y="-7086"/>
                    <a:pt x="51751" y="13346"/>
                    <a:pt x="22104" y="68183"/>
                  </a:cubicBezTo>
                  <a:cubicBezTo>
                    <a:pt x="-7534" y="123020"/>
                    <a:pt x="12889" y="191502"/>
                    <a:pt x="67726" y="221148"/>
                  </a:cubicBezTo>
                  <a:cubicBezTo>
                    <a:pt x="96712" y="236811"/>
                    <a:pt x="131091" y="239035"/>
                    <a:pt x="161845" y="227229"/>
                  </a:cubicBezTo>
                  <a:cubicBezTo>
                    <a:pt x="165676" y="225756"/>
                    <a:pt x="169435" y="224086"/>
                    <a:pt x="173096" y="222229"/>
                  </a:cubicBezTo>
                  <a:close/>
                </a:path>
              </a:pathLst>
            </a:custGeom>
            <a:solidFill>
              <a:srgbClr val="FDFFFB"/>
            </a:solidFill>
            <a:ln w="9525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F414655-CE34-4E80-B446-AD53816E446D}"/>
              </a:ext>
            </a:extLst>
          </p:cNvPr>
          <p:cNvSpPr txBox="1"/>
          <p:nvPr/>
        </p:nvSpPr>
        <p:spPr>
          <a:xfrm>
            <a:off x="2146317" y="2120348"/>
            <a:ext cx="8057858" cy="144655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8220922"/>
      </p:ext>
    </p:extLst>
  </p:cSld>
  <p:clrMapOvr>
    <a:masterClrMapping/>
  </p:clrMapOvr>
  <p:transition spd="slow" advTm="27600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5" name="Google Shape;1535;p23"/>
          <p:cNvSpPr txBox="1">
            <a:spLocks noGrp="1"/>
          </p:cNvSpPr>
          <p:nvPr>
            <p:ph type="body" idx="1"/>
          </p:nvPr>
        </p:nvSpPr>
        <p:spPr>
          <a:xfrm>
            <a:off x="1803993" y="1687558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Chuẩn bị</a:t>
            </a:r>
            <a:endParaRPr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" name="Google Shape;1536;p23"/>
          <p:cNvSpPr txBox="1">
            <a:spLocks noGrp="1"/>
          </p:cNvSpPr>
          <p:nvPr>
            <p:ph type="title"/>
          </p:nvPr>
        </p:nvSpPr>
        <p:spPr>
          <a:xfrm>
            <a:off x="665675" y="341600"/>
            <a:ext cx="110559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NỘI  DUNG BÀI THỰC HÀNH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" name="Google Shape;1537;p23"/>
          <p:cNvSpPr txBox="1">
            <a:spLocks noGrp="1"/>
          </p:cNvSpPr>
          <p:nvPr>
            <p:ph type="body" idx="2"/>
          </p:nvPr>
        </p:nvSpPr>
        <p:spPr>
          <a:xfrm>
            <a:off x="2434173" y="3005779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Cách tiến hành</a:t>
            </a:r>
            <a:endParaRPr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" name="Google Shape;1538;p23"/>
          <p:cNvSpPr txBox="1">
            <a:spLocks noGrp="1"/>
          </p:cNvSpPr>
          <p:nvPr>
            <p:ph type="body" idx="3"/>
          </p:nvPr>
        </p:nvSpPr>
        <p:spPr>
          <a:xfrm>
            <a:off x="2882899" y="4302526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</a:t>
            </a:r>
            <a:endParaRPr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0" name="Google Shape;1540;p23"/>
          <p:cNvSpPr/>
          <p:nvPr/>
        </p:nvSpPr>
        <p:spPr>
          <a:xfrm rot="16">
            <a:off x="740650" y="1687552"/>
            <a:ext cx="779634" cy="70683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b="0" i="0" dirty="0">
              <a:ln>
                <a:noFill/>
              </a:ln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1" name="Google Shape;1541;p23"/>
          <p:cNvSpPr/>
          <p:nvPr/>
        </p:nvSpPr>
        <p:spPr>
          <a:xfrm rot="16">
            <a:off x="1305640" y="2986893"/>
            <a:ext cx="937325" cy="70683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0" i="0" dirty="0">
                <a:ln>
                  <a:noFill/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endParaRPr b="0" i="0" dirty="0">
              <a:ln>
                <a:noFill/>
              </a:ln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2" name="Google Shape;1542;p23"/>
          <p:cNvSpPr/>
          <p:nvPr/>
        </p:nvSpPr>
        <p:spPr>
          <a:xfrm rot="16">
            <a:off x="1804000" y="4272771"/>
            <a:ext cx="952763" cy="70683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0" i="0" dirty="0">
                <a:ln>
                  <a:noFill/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endParaRPr b="0" i="0" dirty="0">
              <a:ln>
                <a:noFill/>
              </a:ln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E56203-17B3-4C4E-B417-B367FEBF105B}"/>
              </a:ext>
            </a:extLst>
          </p:cNvPr>
          <p:cNvSpPr txBox="1"/>
          <p:nvPr/>
        </p:nvSpPr>
        <p:spPr>
          <a:xfrm>
            <a:off x="2242967" y="5526299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552FEE-9DA4-4853-A9BB-57227362D273}"/>
              </a:ext>
            </a:extLst>
          </p:cNvPr>
          <p:cNvSpPr txBox="1"/>
          <p:nvPr/>
        </p:nvSpPr>
        <p:spPr>
          <a:xfrm>
            <a:off x="3191364" y="5599273"/>
            <a:ext cx="34233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74467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5" grpId="0" build="p"/>
      <p:bldP spid="1536" grpId="0"/>
      <p:bldP spid="1537" grpId="0" build="p"/>
      <p:bldP spid="1538" grpId="0" build="p"/>
      <p:bldP spid="1540" grpId="0"/>
      <p:bldP spid="1541" grpId="0"/>
      <p:bldP spid="1542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9" name="Google Shape;1549;p24"/>
          <p:cNvSpPr txBox="1">
            <a:spLocks noGrp="1"/>
          </p:cNvSpPr>
          <p:nvPr>
            <p:ph type="title"/>
          </p:nvPr>
        </p:nvSpPr>
        <p:spPr>
          <a:xfrm>
            <a:off x="1483127" y="247497"/>
            <a:ext cx="7850654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Mục tiêu bài thực hành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50" name="Google Shape;1550;p24"/>
          <p:cNvGrpSpPr/>
          <p:nvPr/>
        </p:nvGrpSpPr>
        <p:grpSpPr>
          <a:xfrm rot="-353390">
            <a:off x="2115566" y="1597417"/>
            <a:ext cx="8614566" cy="4811802"/>
            <a:chOff x="6943576" y="675061"/>
            <a:chExt cx="3927154" cy="5252854"/>
          </a:xfrm>
        </p:grpSpPr>
        <p:sp>
          <p:nvSpPr>
            <p:cNvPr id="1551" name="Google Shape;1551;p24"/>
            <p:cNvSpPr/>
            <p:nvPr/>
          </p:nvSpPr>
          <p:spPr>
            <a:xfrm>
              <a:off x="7064930" y="762215"/>
              <a:ext cx="3805800" cy="5165700"/>
            </a:xfrm>
            <a:prstGeom prst="roundRect">
              <a:avLst>
                <a:gd name="adj" fmla="val 2697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2" name="Google Shape;1552;p24"/>
            <p:cNvSpPr/>
            <p:nvPr/>
          </p:nvSpPr>
          <p:spPr>
            <a:xfrm>
              <a:off x="6943576" y="675061"/>
              <a:ext cx="3805800" cy="5165700"/>
            </a:xfrm>
            <a:prstGeom prst="roundRect">
              <a:avLst>
                <a:gd name="adj" fmla="val 2278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3" name="Google Shape;1553;p24"/>
            <p:cNvSpPr/>
            <p:nvPr/>
          </p:nvSpPr>
          <p:spPr>
            <a:xfrm>
              <a:off x="7106185" y="1485966"/>
              <a:ext cx="3480300" cy="3480300"/>
            </a:xfrm>
            <a:prstGeom prst="roundRect">
              <a:avLst>
                <a:gd name="adj" fmla="val 628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4" name="Google Shape;1554;p24"/>
            <p:cNvSpPr/>
            <p:nvPr/>
          </p:nvSpPr>
          <p:spPr>
            <a:xfrm>
              <a:off x="7106185" y="1486055"/>
              <a:ext cx="3480345" cy="3480256"/>
            </a:xfrm>
            <a:custGeom>
              <a:avLst/>
              <a:gdLst/>
              <a:ahLst/>
              <a:cxnLst/>
              <a:rect l="l" t="t" r="r" b="b"/>
              <a:pathLst>
                <a:path w="3480345" h="3480256" extrusionOk="0">
                  <a:moveTo>
                    <a:pt x="3480342" y="42147"/>
                  </a:moveTo>
                  <a:lnTo>
                    <a:pt x="3480342" y="115638"/>
                  </a:lnTo>
                  <a:lnTo>
                    <a:pt x="154391" y="115638"/>
                  </a:lnTo>
                  <a:cubicBezTo>
                    <a:pt x="131120" y="115737"/>
                    <a:pt x="112287" y="134605"/>
                    <a:pt x="112243" y="157876"/>
                  </a:cubicBezTo>
                  <a:lnTo>
                    <a:pt x="112243" y="3480255"/>
                  </a:lnTo>
                  <a:lnTo>
                    <a:pt x="42234" y="3480255"/>
                  </a:lnTo>
                  <a:cubicBezTo>
                    <a:pt x="18963" y="3480211"/>
                    <a:pt x="95" y="3461378"/>
                    <a:pt x="-3" y="3438107"/>
                  </a:cubicBezTo>
                  <a:lnTo>
                    <a:pt x="-3" y="42147"/>
                  </a:lnTo>
                  <a:cubicBezTo>
                    <a:pt x="95" y="18876"/>
                    <a:pt x="18963" y="44"/>
                    <a:pt x="42234" y="-1"/>
                  </a:cubicBezTo>
                  <a:lnTo>
                    <a:pt x="3438105" y="-1"/>
                  </a:lnTo>
                  <a:cubicBezTo>
                    <a:pt x="3461376" y="44"/>
                    <a:pt x="3480244" y="18876"/>
                    <a:pt x="3480342" y="4214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5" name="Google Shape;1555;p24"/>
            <p:cNvSpPr/>
            <p:nvPr/>
          </p:nvSpPr>
          <p:spPr>
            <a:xfrm>
              <a:off x="7106599" y="5140982"/>
              <a:ext cx="279569" cy="230201"/>
            </a:xfrm>
            <a:custGeom>
              <a:avLst/>
              <a:gdLst/>
              <a:ahLst/>
              <a:cxnLst/>
              <a:rect l="l" t="t" r="r" b="b"/>
              <a:pathLst>
                <a:path w="279569" h="230201" extrusionOk="0">
                  <a:moveTo>
                    <a:pt x="258901" y="121615"/>
                  </a:moveTo>
                  <a:lnTo>
                    <a:pt x="139779" y="230201"/>
                  </a:lnTo>
                  <a:lnTo>
                    <a:pt x="20747" y="121615"/>
                  </a:lnTo>
                  <a:cubicBezTo>
                    <a:pt x="-2828" y="96791"/>
                    <a:pt x="-7025" y="46517"/>
                    <a:pt x="11817" y="24371"/>
                  </a:cubicBezTo>
                  <a:cubicBezTo>
                    <a:pt x="55305" y="-26617"/>
                    <a:pt x="139512" y="8208"/>
                    <a:pt x="139512" y="75181"/>
                  </a:cubicBezTo>
                  <a:cubicBezTo>
                    <a:pt x="139512" y="8208"/>
                    <a:pt x="223808" y="-26617"/>
                    <a:pt x="267385" y="24371"/>
                  </a:cubicBezTo>
                  <a:cubicBezTo>
                    <a:pt x="286673" y="46517"/>
                    <a:pt x="282476" y="96791"/>
                    <a:pt x="258901" y="1216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6" name="Google Shape;1556;p24"/>
            <p:cNvSpPr/>
            <p:nvPr/>
          </p:nvSpPr>
          <p:spPr>
            <a:xfrm>
              <a:off x="7451301" y="5129779"/>
              <a:ext cx="252387" cy="252834"/>
            </a:xfrm>
            <a:custGeom>
              <a:avLst/>
              <a:gdLst/>
              <a:ahLst/>
              <a:cxnLst/>
              <a:rect l="l" t="t" r="r" b="b"/>
              <a:pathLst>
                <a:path w="252387" h="252834" extrusionOk="0">
                  <a:moveTo>
                    <a:pt x="230221" y="252833"/>
                  </a:moveTo>
                  <a:cubicBezTo>
                    <a:pt x="228292" y="252824"/>
                    <a:pt x="226363" y="252556"/>
                    <a:pt x="224506" y="252029"/>
                  </a:cubicBezTo>
                  <a:lnTo>
                    <a:pt x="180840" y="239885"/>
                  </a:lnTo>
                  <a:cubicBezTo>
                    <a:pt x="177804" y="241403"/>
                    <a:pt x="174678" y="242742"/>
                    <a:pt x="171463" y="243993"/>
                  </a:cubicBezTo>
                  <a:cubicBezTo>
                    <a:pt x="106411" y="268987"/>
                    <a:pt x="33419" y="236509"/>
                    <a:pt x="8425" y="171466"/>
                  </a:cubicBezTo>
                  <a:cubicBezTo>
                    <a:pt x="-16569" y="106413"/>
                    <a:pt x="15908" y="33422"/>
                    <a:pt x="80952" y="8427"/>
                  </a:cubicBezTo>
                  <a:cubicBezTo>
                    <a:pt x="146005" y="-16567"/>
                    <a:pt x="218996" y="15911"/>
                    <a:pt x="243990" y="80954"/>
                  </a:cubicBezTo>
                  <a:cubicBezTo>
                    <a:pt x="256751" y="114173"/>
                    <a:pt x="254893" y="151231"/>
                    <a:pt x="238883" y="183003"/>
                  </a:cubicBezTo>
                  <a:lnTo>
                    <a:pt x="250134" y="226848"/>
                  </a:lnTo>
                  <a:cubicBezTo>
                    <a:pt x="252000" y="234045"/>
                    <a:pt x="249848" y="241680"/>
                    <a:pt x="244508" y="246850"/>
                  </a:cubicBezTo>
                  <a:cubicBezTo>
                    <a:pt x="240722" y="250645"/>
                    <a:pt x="235588" y="252798"/>
                    <a:pt x="230221" y="252833"/>
                  </a:cubicBezTo>
                  <a:close/>
                  <a:moveTo>
                    <a:pt x="179143" y="221043"/>
                  </a:moveTo>
                  <a:lnTo>
                    <a:pt x="229328" y="235063"/>
                  </a:lnTo>
                  <a:cubicBezTo>
                    <a:pt x="230355" y="235331"/>
                    <a:pt x="231444" y="235018"/>
                    <a:pt x="232185" y="234259"/>
                  </a:cubicBezTo>
                  <a:cubicBezTo>
                    <a:pt x="232962" y="233527"/>
                    <a:pt x="233275" y="232429"/>
                    <a:pt x="232989" y="231401"/>
                  </a:cubicBezTo>
                  <a:lnTo>
                    <a:pt x="220041" y="180949"/>
                  </a:lnTo>
                  <a:lnTo>
                    <a:pt x="221738" y="177823"/>
                  </a:lnTo>
                  <a:cubicBezTo>
                    <a:pt x="250205" y="125210"/>
                    <a:pt x="230623" y="59478"/>
                    <a:pt x="178009" y="31011"/>
                  </a:cubicBezTo>
                  <a:cubicBezTo>
                    <a:pt x="175518" y="29662"/>
                    <a:pt x="172981" y="28421"/>
                    <a:pt x="170392" y="27269"/>
                  </a:cubicBezTo>
                  <a:cubicBezTo>
                    <a:pt x="115698" y="2909"/>
                    <a:pt x="51618" y="27501"/>
                    <a:pt x="27258" y="82187"/>
                  </a:cubicBezTo>
                  <a:cubicBezTo>
                    <a:pt x="2898" y="136881"/>
                    <a:pt x="27490" y="200960"/>
                    <a:pt x="82175" y="225321"/>
                  </a:cubicBezTo>
                  <a:cubicBezTo>
                    <a:pt x="108473" y="237036"/>
                    <a:pt x="138343" y="237813"/>
                    <a:pt x="165213" y="227472"/>
                  </a:cubicBezTo>
                  <a:cubicBezTo>
                    <a:pt x="168910" y="226080"/>
                    <a:pt x="172517" y="224472"/>
                    <a:pt x="176018" y="22265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7" name="Google Shape;1557;p24"/>
            <p:cNvSpPr/>
            <p:nvPr/>
          </p:nvSpPr>
          <p:spPr>
            <a:xfrm>
              <a:off x="7871248" y="5132695"/>
              <a:ext cx="154659" cy="247038"/>
            </a:xfrm>
            <a:custGeom>
              <a:avLst/>
              <a:gdLst/>
              <a:ahLst/>
              <a:cxnLst/>
              <a:rect l="l" t="t" r="r" b="b"/>
              <a:pathLst>
                <a:path w="154659" h="247038" extrusionOk="0">
                  <a:moveTo>
                    <a:pt x="20657" y="246971"/>
                  </a:moveTo>
                  <a:cubicBezTo>
                    <a:pt x="20068" y="247060"/>
                    <a:pt x="19461" y="247060"/>
                    <a:pt x="18872" y="246971"/>
                  </a:cubicBezTo>
                  <a:cubicBezTo>
                    <a:pt x="15032" y="246158"/>
                    <a:pt x="12165" y="242935"/>
                    <a:pt x="11817" y="239024"/>
                  </a:cubicBezTo>
                  <a:lnTo>
                    <a:pt x="30" y="98828"/>
                  </a:lnTo>
                  <a:cubicBezTo>
                    <a:pt x="-256" y="95506"/>
                    <a:pt x="1324" y="92309"/>
                    <a:pt x="4137" y="90523"/>
                  </a:cubicBezTo>
                  <a:lnTo>
                    <a:pt x="141208" y="1226"/>
                  </a:lnTo>
                  <a:cubicBezTo>
                    <a:pt x="145459" y="-1265"/>
                    <a:pt x="150932" y="155"/>
                    <a:pt x="153433" y="4414"/>
                  </a:cubicBezTo>
                  <a:cubicBezTo>
                    <a:pt x="154924" y="6959"/>
                    <a:pt x="155058" y="10075"/>
                    <a:pt x="153799" y="12745"/>
                  </a:cubicBezTo>
                  <a:lnTo>
                    <a:pt x="28783" y="242060"/>
                  </a:lnTo>
                  <a:cubicBezTo>
                    <a:pt x="27239" y="245123"/>
                    <a:pt x="24086" y="247025"/>
                    <a:pt x="20657" y="246971"/>
                  </a:cubicBezTo>
                  <a:close/>
                  <a:moveTo>
                    <a:pt x="18336" y="102042"/>
                  </a:moveTo>
                  <a:lnTo>
                    <a:pt x="27265" y="207323"/>
                  </a:lnTo>
                  <a:lnTo>
                    <a:pt x="121384" y="3515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8" name="Google Shape;1558;p24"/>
            <p:cNvSpPr/>
            <p:nvPr/>
          </p:nvSpPr>
          <p:spPr>
            <a:xfrm>
              <a:off x="7760075" y="5132672"/>
              <a:ext cx="263635" cy="106799"/>
            </a:xfrm>
            <a:custGeom>
              <a:avLst/>
              <a:gdLst/>
              <a:ahLst/>
              <a:cxnLst/>
              <a:rect l="l" t="t" r="r" b="b"/>
              <a:pathLst>
                <a:path w="263635" h="106799" extrusionOk="0">
                  <a:moveTo>
                    <a:pt x="120132" y="106798"/>
                  </a:moveTo>
                  <a:cubicBezTo>
                    <a:pt x="118132" y="106816"/>
                    <a:pt x="116176" y="106155"/>
                    <a:pt x="114596" y="104923"/>
                  </a:cubicBezTo>
                  <a:lnTo>
                    <a:pt x="3421" y="16608"/>
                  </a:lnTo>
                  <a:cubicBezTo>
                    <a:pt x="429" y="14269"/>
                    <a:pt x="-749" y="10295"/>
                    <a:pt x="474" y="6696"/>
                  </a:cubicBezTo>
                  <a:cubicBezTo>
                    <a:pt x="1733" y="3097"/>
                    <a:pt x="5144" y="686"/>
                    <a:pt x="8957" y="713"/>
                  </a:cubicBezTo>
                  <a:lnTo>
                    <a:pt x="254702" y="-1"/>
                  </a:lnTo>
                  <a:lnTo>
                    <a:pt x="254702" y="-1"/>
                  </a:lnTo>
                  <a:cubicBezTo>
                    <a:pt x="259632" y="-1"/>
                    <a:pt x="263632" y="3999"/>
                    <a:pt x="263632" y="8929"/>
                  </a:cubicBezTo>
                  <a:cubicBezTo>
                    <a:pt x="263632" y="13858"/>
                    <a:pt x="259632" y="17858"/>
                    <a:pt x="254702" y="17858"/>
                  </a:cubicBezTo>
                  <a:lnTo>
                    <a:pt x="34407" y="18483"/>
                  </a:lnTo>
                  <a:lnTo>
                    <a:pt x="125579" y="90903"/>
                  </a:lnTo>
                  <a:cubicBezTo>
                    <a:pt x="129410" y="93966"/>
                    <a:pt x="130044" y="99556"/>
                    <a:pt x="127008" y="103405"/>
                  </a:cubicBezTo>
                  <a:cubicBezTo>
                    <a:pt x="125347" y="105512"/>
                    <a:pt x="122820" y="106762"/>
                    <a:pt x="120132" y="10679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9" name="Google Shape;1559;p24"/>
            <p:cNvSpPr/>
            <p:nvPr/>
          </p:nvSpPr>
          <p:spPr>
            <a:xfrm rot="10800000">
              <a:off x="7136178" y="5486605"/>
              <a:ext cx="1087200" cy="62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0" name="Google Shape;1560;p24"/>
            <p:cNvSpPr/>
            <p:nvPr/>
          </p:nvSpPr>
          <p:spPr>
            <a:xfrm rot="10800000">
              <a:off x="8347607" y="5486605"/>
              <a:ext cx="310200" cy="62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1" name="Google Shape;1561;p24"/>
            <p:cNvSpPr/>
            <p:nvPr/>
          </p:nvSpPr>
          <p:spPr>
            <a:xfrm>
              <a:off x="10296941" y="5106954"/>
              <a:ext cx="254853" cy="281285"/>
            </a:xfrm>
            <a:custGeom>
              <a:avLst/>
              <a:gdLst/>
              <a:ahLst/>
              <a:cxnLst/>
              <a:rect l="l" t="t" r="r" b="b"/>
              <a:pathLst>
                <a:path w="254853" h="281285" extrusionOk="0">
                  <a:moveTo>
                    <a:pt x="254853" y="281285"/>
                  </a:moveTo>
                  <a:lnTo>
                    <a:pt x="127426" y="201900"/>
                  </a:lnTo>
                  <a:lnTo>
                    <a:pt x="0" y="281285"/>
                  </a:lnTo>
                  <a:lnTo>
                    <a:pt x="0" y="0"/>
                  </a:lnTo>
                  <a:lnTo>
                    <a:pt x="254853" y="0"/>
                  </a:lnTo>
                  <a:lnTo>
                    <a:pt x="254853" y="28128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2" name="Google Shape;1562;p24"/>
            <p:cNvSpPr/>
            <p:nvPr/>
          </p:nvSpPr>
          <p:spPr>
            <a:xfrm rot="10800000">
              <a:off x="7679728" y="996044"/>
              <a:ext cx="1087200" cy="62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3" name="Google Shape;1563;p24"/>
            <p:cNvSpPr/>
            <p:nvPr/>
          </p:nvSpPr>
          <p:spPr>
            <a:xfrm>
              <a:off x="7679650" y="1119759"/>
              <a:ext cx="766200" cy="396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4" name="Google Shape;1564;p24"/>
            <p:cNvSpPr/>
            <p:nvPr/>
          </p:nvSpPr>
          <p:spPr>
            <a:xfrm>
              <a:off x="7149405" y="876514"/>
              <a:ext cx="442198" cy="442198"/>
            </a:xfrm>
            <a:custGeom>
              <a:avLst/>
              <a:gdLst/>
              <a:ahLst/>
              <a:cxnLst/>
              <a:rect l="l" t="t" r="r" b="b"/>
              <a:pathLst>
                <a:path w="442198" h="442198" extrusionOk="0">
                  <a:moveTo>
                    <a:pt x="442195" y="221009"/>
                  </a:moveTo>
                  <a:cubicBezTo>
                    <a:pt x="442248" y="343122"/>
                    <a:pt x="343298" y="442143"/>
                    <a:pt x="221185" y="442197"/>
                  </a:cubicBezTo>
                  <a:cubicBezTo>
                    <a:pt x="99072" y="442251"/>
                    <a:pt x="50" y="343301"/>
                    <a:pt x="-3" y="221187"/>
                  </a:cubicBezTo>
                  <a:cubicBezTo>
                    <a:pt x="-57" y="99074"/>
                    <a:pt x="98893" y="53"/>
                    <a:pt x="221006" y="-1"/>
                  </a:cubicBezTo>
                  <a:cubicBezTo>
                    <a:pt x="221069" y="-1"/>
                    <a:pt x="221123" y="-1"/>
                    <a:pt x="221185" y="-1"/>
                  </a:cubicBezTo>
                  <a:cubicBezTo>
                    <a:pt x="343147" y="-99"/>
                    <a:pt x="442097" y="98690"/>
                    <a:pt x="442195" y="220651"/>
                  </a:cubicBezTo>
                  <a:cubicBezTo>
                    <a:pt x="442195" y="220768"/>
                    <a:pt x="442195" y="220893"/>
                    <a:pt x="442195" y="22100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5" name="Google Shape;1565;p24"/>
            <p:cNvSpPr/>
            <p:nvPr/>
          </p:nvSpPr>
          <p:spPr>
            <a:xfrm>
              <a:off x="7298977" y="924467"/>
              <a:ext cx="143232" cy="143232"/>
            </a:xfrm>
            <a:custGeom>
              <a:avLst/>
              <a:gdLst/>
              <a:ahLst/>
              <a:cxnLst/>
              <a:rect l="l" t="t" r="r" b="b"/>
              <a:pathLst>
                <a:path w="143232" h="143232" extrusionOk="0">
                  <a:moveTo>
                    <a:pt x="143232" y="71616"/>
                  </a:moveTo>
                  <a:cubicBezTo>
                    <a:pt x="143232" y="111169"/>
                    <a:pt x="111169" y="143232"/>
                    <a:pt x="71616" y="143232"/>
                  </a:cubicBezTo>
                  <a:cubicBezTo>
                    <a:pt x="32064" y="143232"/>
                    <a:pt x="0" y="111169"/>
                    <a:pt x="0" y="71616"/>
                  </a:cubicBezTo>
                  <a:cubicBezTo>
                    <a:pt x="0" y="32064"/>
                    <a:pt x="32064" y="0"/>
                    <a:pt x="71616" y="0"/>
                  </a:cubicBezTo>
                  <a:cubicBezTo>
                    <a:pt x="111169" y="0"/>
                    <a:pt x="143232" y="32064"/>
                    <a:pt x="143232" y="7161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6" name="Google Shape;1566;p24"/>
            <p:cNvSpPr/>
            <p:nvPr/>
          </p:nvSpPr>
          <p:spPr>
            <a:xfrm>
              <a:off x="7246471" y="1097524"/>
              <a:ext cx="248245" cy="221096"/>
            </a:xfrm>
            <a:custGeom>
              <a:avLst/>
              <a:gdLst/>
              <a:ahLst/>
              <a:cxnLst/>
              <a:rect l="l" t="t" r="r" b="b"/>
              <a:pathLst>
                <a:path w="248245" h="221096" extrusionOk="0">
                  <a:moveTo>
                    <a:pt x="248242" y="124122"/>
                  </a:moveTo>
                  <a:lnTo>
                    <a:pt x="248242" y="182968"/>
                  </a:lnTo>
                  <a:cubicBezTo>
                    <a:pt x="173304" y="233805"/>
                    <a:pt x="74935" y="233805"/>
                    <a:pt x="-3" y="182968"/>
                  </a:cubicBezTo>
                  <a:lnTo>
                    <a:pt x="-3" y="124122"/>
                  </a:lnTo>
                  <a:cubicBezTo>
                    <a:pt x="-3" y="55568"/>
                    <a:pt x="55566" y="-1"/>
                    <a:pt x="124119" y="-1"/>
                  </a:cubicBezTo>
                  <a:cubicBezTo>
                    <a:pt x="192672" y="-1"/>
                    <a:pt x="248242" y="55568"/>
                    <a:pt x="248242" y="1241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7" name="Google Shape;1567;p24"/>
            <p:cNvSpPr/>
            <p:nvPr/>
          </p:nvSpPr>
          <p:spPr>
            <a:xfrm>
              <a:off x="7136178" y="5615820"/>
              <a:ext cx="766200" cy="396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 rot="21246222">
            <a:off x="2816402" y="2453513"/>
            <a:ext cx="7209034" cy="3029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/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73147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9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5" name="Google Shape;1535;p23"/>
          <p:cNvSpPr txBox="1">
            <a:spLocks noGrp="1"/>
          </p:cNvSpPr>
          <p:nvPr>
            <p:ph type="body" idx="1"/>
          </p:nvPr>
        </p:nvSpPr>
        <p:spPr>
          <a:xfrm>
            <a:off x="665675" y="1687554"/>
            <a:ext cx="9930523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107950" lvl="0" indent="0" fontAlgn="base">
              <a:buNone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khuấy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</p:txBody>
      </p:sp>
      <p:sp>
        <p:nvSpPr>
          <p:cNvPr id="1536" name="Google Shape;1536;p23"/>
          <p:cNvSpPr txBox="1">
            <a:spLocks noGrp="1"/>
          </p:cNvSpPr>
          <p:nvPr>
            <p:ph type="title"/>
          </p:nvPr>
        </p:nvSpPr>
        <p:spPr>
          <a:xfrm>
            <a:off x="665675" y="341600"/>
            <a:ext cx="110559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" name="Google Shape;1537;p23"/>
          <p:cNvSpPr txBox="1">
            <a:spLocks noGrp="1"/>
          </p:cNvSpPr>
          <p:nvPr>
            <p:ph type="body" idx="2"/>
          </p:nvPr>
        </p:nvSpPr>
        <p:spPr>
          <a:xfrm>
            <a:off x="1205948" y="2965282"/>
            <a:ext cx="9660835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>
              <a:buNone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(joulemeter):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" name="Google Shape;1538;p23"/>
          <p:cNvSpPr txBox="1">
            <a:spLocks noGrp="1"/>
          </p:cNvSpPr>
          <p:nvPr>
            <p:ph type="body" idx="3"/>
          </p:nvPr>
        </p:nvSpPr>
        <p:spPr>
          <a:xfrm>
            <a:off x="1777999" y="4268036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>
              <a:buNone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12V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Google Shape;1538;p23"/>
          <p:cNvSpPr txBox="1">
            <a:spLocks noGrp="1"/>
          </p:cNvSpPr>
          <p:nvPr>
            <p:ph type="body" idx="3"/>
          </p:nvPr>
        </p:nvSpPr>
        <p:spPr>
          <a:xfrm>
            <a:off x="2235198" y="5601536"/>
            <a:ext cx="9201427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7339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5" grpId="0" build="p"/>
      <p:bldP spid="1536" grpId="0"/>
      <p:bldP spid="1537" grpId="0" build="p"/>
      <p:bldP spid="1538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2336" y="3529010"/>
            <a:ext cx="3404888" cy="28003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83877" y="154745"/>
            <a:ext cx="679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1417984" y="1550504"/>
            <a:ext cx="9037982" cy="3591339"/>
          </a:xfrm>
          <a:prstGeom prst="cloudCallout">
            <a:avLst>
              <a:gd name="adj1" fmla="val 90060"/>
              <a:gd name="adj2" fmla="val 590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SGK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71245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9AA0770-8C03-4BD2-BA14-A19839E23D58}"/>
              </a:ext>
            </a:extLst>
          </p:cNvPr>
          <p:cNvSpPr/>
          <p:nvPr/>
        </p:nvSpPr>
        <p:spPr>
          <a:xfrm>
            <a:off x="1298713" y="2539186"/>
            <a:ext cx="97403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27.2 (sgk-109)</a:t>
            </a:r>
          </a:p>
        </p:txBody>
      </p:sp>
    </p:spTree>
    <p:extLst>
      <p:ext uri="{BB962C8B-B14F-4D97-AF65-F5344CB8AC3E}">
        <p14:creationId xmlns:p14="http://schemas.microsoft.com/office/powerpoint/2010/main" val="48561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55E531-989C-4B5E-8ACF-5365EDDA32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795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37530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C765A-F361-4209-BD55-D43906852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4911" y="2440172"/>
            <a:ext cx="8742178" cy="2254500"/>
          </a:xfrm>
        </p:spPr>
        <p:txBody>
          <a:bodyPr/>
          <a:lstStyle/>
          <a:p>
            <a:pPr marL="10795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so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joulemeter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8597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C592A-D3DB-4457-B8CC-6BB0DACDB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0017" y="2612450"/>
            <a:ext cx="9250018" cy="2254500"/>
          </a:xfrm>
        </p:spPr>
        <p:txBody>
          <a:bodyPr/>
          <a:lstStyle/>
          <a:p>
            <a:pPr marL="10795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joulemeter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C; 9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so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656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PRESENTER_ID" val="{53FECFBF-A468-490C-B1F0-0CD1EAB8892B}"/>
  <p:tag name="ISPRING_CUSTOM_TIMING_USED" val="1"/>
  <p:tag name="TIMING" val="|4.861|1.478|1.327|3.276"/>
  <p:tag name="ISPRING_PLAYER_LAYOUT_TYPE" val="Full"/>
  <p:tag name="GENSWF_SLIDE_TITLE" val="Nội dung chương"/>
  <p:tag name="ISPRING_SLIDE_ID_2" val="{986F8A87-8BEE-44AC-8F97-D8F049666899}"/>
  <p:tag name="GENSWF_ADVANCE_TIME" val="14.1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PRESENTER_ID" val="{53FECFBF-A468-490C-B1F0-0CD1EAB8892B}"/>
  <p:tag name="ISPRING_CUSTOM_TIMING_USED" val="1"/>
  <p:tag name="TIMING" val="|1.479|1.453|3.663|4.226"/>
  <p:tag name="ISPRING_PLAYER_LAYOUT_TYPE" val="Full"/>
  <p:tag name="GENSWF_SLIDE_TITLE" val="NỘI DUNG BÀI"/>
  <p:tag name="ISPRING_SLIDE_ID_2" val="{F8931185-EEBC-45E2-AD31-3426A650A0D6}"/>
  <p:tag name="GENSWF_ADVANCE_TIME" val="14.5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PRESENTER_ID" val="{53FECFBF-A468-490C-B1F0-0CD1EAB8892B}"/>
  <p:tag name="ISPRING_CUSTOM_TIMING_USED" val="1"/>
  <p:tag name="TIMING" val="|3.353|3.024|6.464|3.857|7.212"/>
  <p:tag name="ISPRING_PLAYER_LAYOUT_TYPE" val="Full"/>
  <p:tag name="ISPRING_SLIDE_BRANCHING_PROPERTIES" val="&lt;BranchingProperties&gt;&lt;nextAction&gt;&lt;action&gt;0&lt;/action&gt;&lt;/nextAction&gt;&lt;prevAction&gt;&lt;action&gt;0&lt;/action&gt;&lt;/prevAction&gt;&lt;lock&gt;0&lt;/lock&gt;&lt;/BranchingProperties&gt;&#10;"/>
  <p:tag name="ISPRING_SLIDE_ID_2" val="{54B7F330-E378-48AF-B232-4544DFCE3246}"/>
  <p:tag name="GENSWF_ADVANCE_TIME" val="26.9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PRESENTER_ID" val="{53FECFBF-A468-490C-B1F0-0CD1EAB8892B}"/>
  <p:tag name="ISPRING_CUSTOM_TIMING_USED" val="1"/>
  <p:tag name="TIMING" val="|1.479|1.453|3.663|4.226"/>
  <p:tag name="ISPRING_PLAYER_LAYOUT_TYPE" val="Full"/>
  <p:tag name="GENSWF_SLIDE_TITLE" val="NỘI DUNG BÀI"/>
  <p:tag name="ISPRING_SLIDE_ID_2" val="{F8931185-EEBC-45E2-AD31-3426A650A0D6}"/>
  <p:tag name="GENSWF_ADVANCE_TIME" val="14.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PRESENTER_ID" val="{53FECFBF-A468-490C-B1F0-0CD1EAB8892B}"/>
  <p:tag name="ISPRING_CUSTOM_TIMING_USED" val="1"/>
  <p:tag name="TIMING" val="|0.988|5.521|2.219|1.524|4.293"/>
  <p:tag name="ISPRING_PLAYER_LAYOUT_TYPE" val="Full"/>
  <p:tag name="GENSWF_SLIDE_TITLE" val="I. Thế nào là quần thể sinh vật"/>
  <p:tag name="ISPRING_SLIDE_BRANCHING_PROPERTIES" val="&lt;BranchingProperties&gt;&lt;nextAction&gt;&lt;action&gt;0&lt;/action&gt;&lt;/nextAction&gt;&lt;prevAction&gt;&lt;action&gt;0&lt;/action&gt;&lt;/prevAction&gt;&lt;lock&gt;0&lt;/lock&gt;&lt;/BranchingProperties&gt;&#10;"/>
  <p:tag name="ISPRING_SLIDE_ID_2" val="{705E168F-0692-491F-BEEE-79ECD6940B11}"/>
  <p:tag name="GENSWF_ADVANCE_TIME" val="18.5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SLIDE_TITLE" val="2. Tuổi"/>
  <p:tag name="TIMING" val="|1.262|4.445|3.869|1.657|1.526"/>
  <p:tag name="ISPRING_PRESENTER_ID" val="{53FECFBF-A468-490C-B1F0-0CD1EAB8892B}"/>
  <p:tag name="ISPRING_PLAYER_LAYOUT_TYPE" val="Full"/>
  <p:tag name="ISPRING_SLIDE_BRANCHING_PROPERTIES" val="&lt;BranchingProperties&gt;&lt;nextAction&gt;&lt;action&gt;0&lt;/action&gt;&lt;/nextAction&gt;&lt;prevAction&gt;&lt;action&gt;0&lt;/action&gt;&lt;/prevAction&gt;&lt;lock&gt;0&lt;/lock&gt;&lt;/BranchingProperties&gt;&#10;"/>
  <p:tag name="ISPRING_SLIDE_ID_2" val="{EA314998-C8E6-4D7B-A319-391B3CFE3F97}"/>
  <p:tag name="GENSWF_ADVANCE_TIME" val="18.0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SLIDE_TITLE" val="3. Mật độ quần thể"/>
  <p:tag name="TIMING" val="|6.971|3.151|4.626|10.257"/>
  <p:tag name="ISPRING_PRESENTER_ID" val="{53FECFBF-A468-490C-B1F0-0CD1EAB8892B}"/>
  <p:tag name="ISPRING_PLAYER_LAYOUT_TYPE" val="Full"/>
  <p:tag name="ISPRING_SLIDE_BRANCHING_PROPERTIES" val="&lt;BranchingProperties&gt;&lt;nextAction&gt;&lt;action&gt;0&lt;/action&gt;&lt;/nextAction&gt;&lt;prevAction&gt;&lt;action&gt;0&lt;/action&gt;&lt;/prevAction&gt;&lt;lock&gt;0&lt;/lock&gt;&lt;/BranchingProperties&gt;&#10;"/>
  <p:tag name="ISPRING_SLIDE_ID_2" val="{DC87536C-47EC-4121-A532-929E28EC840F}"/>
  <p:tag name="GENSWF_ADVANCE_TIME" val="28.6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TIMING" val="|0.001"/>
  <p:tag name="ISPRING_PRESENTER_ID" val="{53FECFBF-A468-490C-B1F0-0CD1EAB8892B}"/>
  <p:tag name="ISPRING_PLAYER_LAYOUT_TYPE" val="Full"/>
  <p:tag name="ISPRING_SLIDE_ID_2" val="{980350C5-3ACA-4228-A146-65D46D3CE29B}"/>
  <p:tag name="GENSWF_ADVANCE_TIME" val="27.6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</TotalTime>
  <Words>783</Words>
  <PresentationFormat>Widescreen</PresentationFormat>
  <Paragraphs>58</Paragraphs>
  <Slides>19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.VnTime</vt:lpstr>
      <vt:lpstr>Abril Fatface</vt:lpstr>
      <vt:lpstr>Aldrich</vt:lpstr>
      <vt:lpstr>Arial</vt:lpstr>
      <vt:lpstr>Calibri</vt:lpstr>
      <vt:lpstr>Calibri Light</vt:lpstr>
      <vt:lpstr>Passion One</vt:lpstr>
      <vt:lpstr>Times New Roman</vt:lpstr>
      <vt:lpstr>Office Theme</vt:lpstr>
      <vt:lpstr>PowerPoint Presentation</vt:lpstr>
      <vt:lpstr>NỘI  DUNG BÀI THỰC HÀNH</vt:lpstr>
      <vt:lpstr> Mục tiêu bài thực hành</vt:lpstr>
      <vt:lpstr>I. Chuẩn bị: Mỗi nhóm gồm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Sử dụng công thức Q = m.c.(t2 – t1)  </vt:lpstr>
      <vt:lpstr>(Nhiệt dung riêng của một chất là năng lượng nhiệt cần cung cấp cho 1kg chất đó để tăng nhiệt độ thêm 10C- ký hiệu c)  </vt:lpstr>
      <vt:lpstr>GV yêu cầu HS hoạt động cá nhân hoàn thành báo cáo thực hành</vt:lpstr>
      <vt:lpstr>IV.Ghi nhớ- Tổng kết</vt:lpstr>
      <vt:lpstr>b,Yếu tố nào sau đây làm cho nhiệt độ của nước ở các bình khác nhau? </vt:lpstr>
      <vt:lpstr>Câu 2: Tính năng lượng nhiệt cần cung cấp để đun sôi 2kg nước ở 300C, biết nước sôi ở 1000C và nhiệt dung riêng của nước là 4200J/kg.K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2022-02-21T11:50:45Z</dcterms:created>
  <dcterms:modified xsi:type="dcterms:W3CDTF">2023-06-07T01:07:34Z</dcterms:modified>
</cp:coreProperties>
</file>