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5"/>
  </p:notesMasterIdLst>
  <p:sldIdLst>
    <p:sldId id="257" r:id="rId3"/>
    <p:sldId id="272" r:id="rId4"/>
    <p:sldId id="371" r:id="rId5"/>
    <p:sldId id="372" r:id="rId6"/>
    <p:sldId id="373" r:id="rId7"/>
    <p:sldId id="374" r:id="rId8"/>
    <p:sldId id="375" r:id="rId9"/>
    <p:sldId id="376" r:id="rId10"/>
    <p:sldId id="377" r:id="rId11"/>
    <p:sldId id="378" r:id="rId12"/>
    <p:sldId id="379" r:id="rId13"/>
    <p:sldId id="336" r:id="rId14"/>
    <p:sldId id="299" r:id="rId15"/>
    <p:sldId id="303" r:id="rId16"/>
    <p:sldId id="383" r:id="rId17"/>
    <p:sldId id="270" r:id="rId18"/>
    <p:sldId id="384" r:id="rId19"/>
    <p:sldId id="332" r:id="rId20"/>
    <p:sldId id="386" r:id="rId21"/>
    <p:sldId id="385" r:id="rId22"/>
    <p:sldId id="333"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163"/>
    <a:srgbClr val="3A6E44"/>
    <a:srgbClr val="32603B"/>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94660"/>
  </p:normalViewPr>
  <p:slideViewPr>
    <p:cSldViewPr snapToGrid="0">
      <p:cViewPr varScale="1">
        <p:scale>
          <a:sx n="55" d="100"/>
          <a:sy n="55" d="100"/>
        </p:scale>
        <p:origin x="80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bấn vào phần thân hộp quà để đến với câu hỏi. Lưu ý: không bấm vào nắp hộp</a:t>
            </a:r>
          </a:p>
        </p:txBody>
      </p:sp>
      <p:sp>
        <p:nvSpPr>
          <p:cNvPr id="4" name="Slide Number Placeholder 3"/>
          <p:cNvSpPr>
            <a:spLocks noGrp="1"/>
          </p:cNvSpPr>
          <p:nvPr>
            <p:ph type="sldNum" sz="quarter" idx="5"/>
          </p:nvPr>
        </p:nvSpPr>
        <p:spPr/>
        <p:txBody>
          <a:bodyPr/>
          <a:lstStyle/>
          <a:p>
            <a:fld id="{8792C398-7776-49B2-8057-18B298DF8536}" type="slidenum">
              <a:rPr lang="en-US" smtClean="0"/>
              <a:t>3</a:t>
            </a:fld>
            <a:endParaRPr lang="en-US"/>
          </a:p>
        </p:txBody>
      </p:sp>
    </p:spTree>
    <p:extLst>
      <p:ext uri="{BB962C8B-B14F-4D97-AF65-F5344CB8AC3E}">
        <p14:creationId xmlns:p14="http://schemas.microsoft.com/office/powerpoint/2010/main" val="370650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có thể thay phần thưởng theo ý của mình bằng cách chỉnh sửa các dòng chữ tiếng Anh trên hộp quà. Bấm nắp để mở quà</a:t>
            </a:r>
          </a:p>
        </p:txBody>
      </p:sp>
      <p:sp>
        <p:nvSpPr>
          <p:cNvPr id="4" name="Slide Number Placeholder 3"/>
          <p:cNvSpPr>
            <a:spLocks noGrp="1"/>
          </p:cNvSpPr>
          <p:nvPr>
            <p:ph type="sldNum" sz="quarter" idx="5"/>
          </p:nvPr>
        </p:nvSpPr>
        <p:spPr/>
        <p:txBody>
          <a:bodyPr/>
          <a:lstStyle/>
          <a:p>
            <a:fld id="{8792C398-7776-49B2-8057-18B298DF8536}" type="slidenum">
              <a:rPr lang="en-US" smtClean="0"/>
              <a:t>4</a:t>
            </a:fld>
            <a:endParaRPr lang="en-US"/>
          </a:p>
        </p:txBody>
      </p:sp>
    </p:spTree>
    <p:extLst>
      <p:ext uri="{BB962C8B-B14F-4D97-AF65-F5344CB8AC3E}">
        <p14:creationId xmlns:p14="http://schemas.microsoft.com/office/powerpoint/2010/main" val="292712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Thầy cô có thể thay phần thưởng theo ý của mình bằng cách chỉnh sửa các dòng chữ tiếng Anh trên hộp quà. Bấm nắp để mở quà</a:t>
            </a:r>
          </a:p>
          <a:p>
            <a:endParaRPr lang="en-US"/>
          </a:p>
        </p:txBody>
      </p:sp>
      <p:sp>
        <p:nvSpPr>
          <p:cNvPr id="4" name="Slide Number Placeholder 3"/>
          <p:cNvSpPr>
            <a:spLocks noGrp="1"/>
          </p:cNvSpPr>
          <p:nvPr>
            <p:ph type="sldNum" sz="quarter" idx="5"/>
          </p:nvPr>
        </p:nvSpPr>
        <p:spPr/>
        <p:txBody>
          <a:bodyPr/>
          <a:lstStyle/>
          <a:p>
            <a:fld id="{8792C398-7776-49B2-8057-18B298DF8536}" type="slidenum">
              <a:rPr lang="en-US" smtClean="0"/>
              <a:t>5</a:t>
            </a:fld>
            <a:endParaRPr lang="en-US"/>
          </a:p>
        </p:txBody>
      </p:sp>
    </p:spTree>
    <p:extLst>
      <p:ext uri="{BB962C8B-B14F-4D97-AF65-F5344CB8AC3E}">
        <p14:creationId xmlns:p14="http://schemas.microsoft.com/office/powerpoint/2010/main" val="125875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043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8889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4777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0367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5222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736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1340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1338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4916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5222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11671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581052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slide" Target="slide11.xml"/><Relationship Id="rId3" Type="http://schemas.openxmlformats.org/officeDocument/2006/relationships/image" Target="../media/image6.jpeg"/><Relationship Id="rId21"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slide" Target="slide8.xml"/><Relationship Id="rId25" Type="http://schemas.openxmlformats.org/officeDocument/2006/relationships/image" Target="../media/image21.png"/><Relationship Id="rId33"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slide" Target="slide9.xml"/><Relationship Id="rId29" Type="http://schemas.openxmlformats.org/officeDocument/2006/relationships/slide" Target="slide1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slide" Target="slide6.xml"/><Relationship Id="rId24" Type="http://schemas.openxmlformats.org/officeDocument/2006/relationships/image" Target="../media/image20.png"/><Relationship Id="rId32" Type="http://schemas.openxmlformats.org/officeDocument/2006/relationships/image" Target="../media/image26.GIF"/><Relationship Id="rId5" Type="http://schemas.openxmlformats.org/officeDocument/2006/relationships/slide" Target="slide4.xml"/><Relationship Id="rId15" Type="http://schemas.openxmlformats.org/officeDocument/2006/relationships/image" Target="../media/image14.png"/><Relationship Id="rId23" Type="http://schemas.openxmlformats.org/officeDocument/2006/relationships/slide" Target="slide10.xml"/><Relationship Id="rId28"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7.png"/><Relationship Id="rId31" Type="http://schemas.openxmlformats.org/officeDocument/2006/relationships/image" Target="../media/image25.png"/><Relationship Id="rId4" Type="http://schemas.openxmlformats.org/officeDocument/2006/relationships/image" Target="../media/image7.jpeg"/><Relationship Id="rId9" Type="http://schemas.openxmlformats.org/officeDocument/2006/relationships/image" Target="../media/image10.png"/><Relationship Id="rId14" Type="http://schemas.openxmlformats.org/officeDocument/2006/relationships/slide" Target="slide7.xml"/><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image" Target="../media/image24.png"/><Relationship Id="rId8"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2.GIF"/><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31.GIF"/><Relationship Id="rId17" Type="http://schemas.openxmlformats.org/officeDocument/2006/relationships/audio" Target="../media/audio1.wav"/><Relationship Id="rId2" Type="http://schemas.openxmlformats.org/officeDocument/2006/relationships/notesSlide" Target="../notesSlides/notesSlide3.xml"/><Relationship Id="rId16"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27.png"/><Relationship Id="rId15" Type="http://schemas.openxmlformats.org/officeDocument/2006/relationships/image" Target="../media/image34.GIF"/><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9.jpeg"/><Relationship Id="rId14" Type="http://schemas.openxmlformats.org/officeDocument/2006/relationships/image" Target="../media/image33.GI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GIF"/><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31.GIF"/><Relationship Id="rId17" Type="http://schemas.openxmlformats.org/officeDocument/2006/relationships/audio" Target="NULL"/><Relationship Id="rId2" Type="http://schemas.openxmlformats.org/officeDocument/2006/relationships/notesSlide" Target="../notesSlides/notesSlide4.xml"/><Relationship Id="rId16"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27.png"/><Relationship Id="rId15" Type="http://schemas.openxmlformats.org/officeDocument/2006/relationships/image" Target="../media/image34.GIF"/><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9.jpeg"/><Relationship Id="rId14" Type="http://schemas.openxmlformats.org/officeDocument/2006/relationships/image" Target="../media/image33.GIF"/></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871960" y="1574959"/>
            <a:ext cx="5946458"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6384" y="1913670"/>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754" y="275203"/>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 y="3745709"/>
            <a:ext cx="14097713" cy="3112291"/>
          </a:xfrm>
          <a:prstGeom prst="rect">
            <a:avLst/>
          </a:prstGeom>
        </p:spPr>
      </p:pic>
      <p:sp>
        <p:nvSpPr>
          <p:cNvPr id="27" name="文本框 5">
            <a:extLst>
              <a:ext uri="{FF2B5EF4-FFF2-40B4-BE49-F238E27FC236}">
                <a16:creationId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6000" b="1" i="0" u="none"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96303"/>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9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7. </a:t>
            </a:r>
            <a:r>
              <a:rPr lang="en-US" sz="3199"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trình bày các điều khoản/ nội dung của quy tắc hay luật lệ là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minh về một quy tắc hay luật lệ?</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995030" y="2469311"/>
            <a:ext cx="4408869" cy="7238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Thân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25430" y="-358815"/>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1102966" y="446227"/>
            <a:ext cx="8138666" cy="120466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8.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3286973" y="2057790"/>
            <a:ext cx="4595817"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imes New Roman" panose="02020603050405020304" pitchFamily="18" charset="0"/>
              </a:rPr>
              <a:t>Chính</a:t>
            </a:r>
            <a:r>
              <a:rPr lang="en-US" sz="3199" dirty="0">
                <a:solidFill>
                  <a:srgbClr val="002060"/>
                </a:solidFill>
                <a:latin typeface="Times New Roman" panose="02020603050405020304" pitchFamily="18" charset="0"/>
                <a:ea typeface="Times New Roman" panose="02020603050405020304" pitchFamily="18" charset="0"/>
              </a:rPr>
              <a:t> </a:t>
            </a:r>
            <a:r>
              <a:rPr lang="en-US" sz="3199" dirty="0" err="1">
                <a:solidFill>
                  <a:srgbClr val="002060"/>
                </a:solidFill>
                <a:latin typeface="Times New Roman" panose="02020603050405020304" pitchFamily="18" charset="0"/>
                <a:ea typeface="Times New Roman" panose="02020603050405020304" pitchFamily="18" charset="0"/>
              </a:rPr>
              <a:t>xác</a:t>
            </a:r>
            <a:r>
              <a:rPr lang="en-US" sz="3199" dirty="0">
                <a:solidFill>
                  <a:srgbClr val="002060"/>
                </a:solidFill>
                <a:latin typeface="Times New Roman" panose="02020603050405020304" pitchFamily="18" charset="0"/>
                <a:ea typeface="Times New Roman" panose="02020603050405020304" pitchFamily="18" charset="0"/>
              </a:rPr>
              <a:t>, tin </a:t>
            </a:r>
            <a:r>
              <a:rPr lang="en-US" sz="3199" dirty="0" err="1">
                <a:solidFill>
                  <a:srgbClr val="002060"/>
                </a:solidFill>
                <a:latin typeface="Times New Roman" panose="02020603050405020304" pitchFamily="18" charset="0"/>
                <a:ea typeface="Times New Roman" panose="02020603050405020304" pitchFamily="18" charset="0"/>
              </a:rPr>
              <a:t>cậy</a:t>
            </a:r>
            <a:r>
              <a:rPr lang="en-US" sz="3199" dirty="0">
                <a:solidFill>
                  <a:srgbClr val="002060"/>
                </a:solidFill>
                <a:latin typeface="Times New Roman" panose="02020603050405020304" pitchFamily="18" charset="0"/>
                <a:ea typeface="Times New Roman" panose="02020603050405020304" pitchFamily="18" charset="0"/>
              </a:rPr>
              <a:t>.</a:t>
            </a:r>
            <a:endParaRPr lang="en-US" sz="3199"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61264"/>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1759352" y="483354"/>
            <a:ext cx="7520716"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9.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Trước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2664031" y="2032824"/>
            <a:ext cx="5703748"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đề</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thập</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1543690" y="1572975"/>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72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 TẬP</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872" y="1141259"/>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TextBox 9">
            <a:extLst>
              <a:ext uri="{FF2B5EF4-FFF2-40B4-BE49-F238E27FC236}">
                <a16:creationId xmlns:a16="http://schemas.microsoft.com/office/drawing/2014/main" id="{597906FE-6E25-4A7D-9C87-C5763064DFE7}"/>
              </a:ext>
            </a:extLst>
          </p:cNvPr>
          <p:cNvSpPr txBox="1"/>
          <p:nvPr/>
        </p:nvSpPr>
        <p:spPr>
          <a:xfrm>
            <a:off x="3358961" y="3014125"/>
            <a:ext cx="4966335" cy="1090555"/>
          </a:xfrm>
          <a:prstGeom prst="rect">
            <a:avLst/>
          </a:prstGeom>
          <a:noFill/>
        </p:spPr>
        <p:txBody>
          <a:bodyPr wrap="square">
            <a:spAutoFit/>
          </a:bodyPr>
          <a:lstStyle/>
          <a:p>
            <a:pPr algn="just">
              <a:lnSpc>
                <a:spcPct val="150000"/>
              </a:lnSpc>
            </a:pPr>
            <a:r>
              <a:rPr lang="vi-VN" sz="2300" b="1" kern="100">
                <a:solidFill>
                  <a:srgbClr val="7030A0"/>
                </a:solidFill>
                <a:effectLst/>
                <a:latin typeface="Times New Roman" panose="02020603050405020304" pitchFamily="18" charset="0"/>
                <a:ea typeface="SimSun" panose="02010600030101010101" pitchFamily="2" charset="-122"/>
              </a:rPr>
              <a:t>Nhóm 1,2 làm bài 1</a:t>
            </a:r>
            <a:endParaRPr lang="en-US" sz="2300" b="1">
              <a:solidFill>
                <a:srgbClr val="7030A0"/>
              </a:solidFill>
              <a:effectLst/>
              <a:latin typeface="Times New Roman" panose="02020603050405020304" pitchFamily="18" charset="0"/>
              <a:ea typeface="Times New Roman" panose="02020603050405020304" pitchFamily="18" charset="0"/>
            </a:endParaRPr>
          </a:p>
          <a:p>
            <a:pPr algn="just">
              <a:lnSpc>
                <a:spcPct val="150000"/>
              </a:lnSpc>
            </a:pPr>
            <a:r>
              <a:rPr lang="vi-VN" sz="2300" b="1" kern="100">
                <a:solidFill>
                  <a:srgbClr val="7030A0"/>
                </a:solidFill>
                <a:effectLst/>
                <a:latin typeface="Times New Roman" panose="02020603050405020304" pitchFamily="18" charset="0"/>
                <a:ea typeface="SimSun" panose="02010600030101010101" pitchFamily="2" charset="-122"/>
              </a:rPr>
              <a:t>Nhóm 3,4 làm bài 2</a:t>
            </a:r>
            <a:endParaRPr lang="en-US" sz="2300" b="1">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00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73" t="44933"/>
          <a:stretch/>
        </p:blipFill>
        <p:spPr>
          <a:xfrm>
            <a:off x="0" y="-1704"/>
            <a:ext cx="1452796" cy="1749547"/>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584775"/>
          </a:xfrm>
          <a:prstGeom prst="rect">
            <a:avLst/>
          </a:prstGeom>
          <a:noFill/>
        </p:spPr>
        <p:txBody>
          <a:bodyPr wrap="square" rtlCol="0">
            <a:spAutoFit/>
          </a:bodyPr>
          <a:lstStyle/>
          <a:p>
            <a:pPr lvl="0" algn="ctr" defTabSz="457200">
              <a:defRPr/>
            </a:pP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bản</a:t>
            </a:r>
            <a:endParaRPr kumimoji="0" lang="zh-CN" altLang="en-US" sz="3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780116956"/>
              </p:ext>
            </p:extLst>
          </p:nvPr>
        </p:nvGraphicFramePr>
        <p:xfrm>
          <a:off x="370114" y="1051842"/>
          <a:ext cx="11625942" cy="4994563"/>
        </p:xfrm>
        <a:graphic>
          <a:graphicData uri="http://schemas.openxmlformats.org/drawingml/2006/table">
            <a:tbl>
              <a:tblPr firstRow="1" firstCol="1" bandRow="1"/>
              <a:tblGrid>
                <a:gridCol w="2865624">
                  <a:extLst>
                    <a:ext uri="{9D8B030D-6E8A-4147-A177-3AD203B41FA5}">
                      <a16:colId xmlns:a16="http://schemas.microsoft.com/office/drawing/2014/main" val="4259575679"/>
                    </a:ext>
                  </a:extLst>
                </a:gridCol>
                <a:gridCol w="2920106">
                  <a:extLst>
                    <a:ext uri="{9D8B030D-6E8A-4147-A177-3AD203B41FA5}">
                      <a16:colId xmlns:a16="http://schemas.microsoft.com/office/drawing/2014/main" val="1275058597"/>
                    </a:ext>
                  </a:extLst>
                </a:gridCol>
                <a:gridCol w="2920106">
                  <a:extLst>
                    <a:ext uri="{9D8B030D-6E8A-4147-A177-3AD203B41FA5}">
                      <a16:colId xmlns:a16="http://schemas.microsoft.com/office/drawing/2014/main" val="3916183012"/>
                    </a:ext>
                  </a:extLst>
                </a:gridCol>
                <a:gridCol w="2920106">
                  <a:extLst>
                    <a:ext uri="{9D8B030D-6E8A-4147-A177-3AD203B41FA5}">
                      <a16:colId xmlns:a16="http://schemas.microsoft.com/office/drawing/2014/main" val="3096262021"/>
                    </a:ext>
                  </a:extLst>
                </a:gridCol>
              </a:tblGrid>
              <a:tr h="500743">
                <a:tc>
                  <a:txBody>
                    <a:bodyPr/>
                    <a:lstStyle/>
                    <a:p>
                      <a:pPr algn="ctr">
                        <a:lnSpc>
                          <a:spcPct val="150000"/>
                        </a:lnSpc>
                        <a:spcAft>
                          <a:spcPts val="0"/>
                        </a:spcAft>
                      </a:pPr>
                      <a:r>
                        <a:rPr lang="en-US" sz="2400" b="1" kern="10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Tên văn bản</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kern="10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Mục đích viết</a:t>
                      </a:r>
                      <a:endPar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Đặc điểm chính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Thông tin cơ bản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3284"/>
                  </a:ext>
                </a:extLst>
              </a:tr>
              <a:tr h="1099457">
                <a:tc>
                  <a:txBody>
                    <a:bodyPr/>
                    <a:lstStyle/>
                    <a:p>
                      <a:pPr algn="just">
                        <a:lnSpc>
                          <a:spcPct val="150000"/>
                        </a:lnSpc>
                        <a:spcAft>
                          <a:spcPts val="0"/>
                        </a:spcAft>
                      </a:pPr>
                      <a:r>
                        <a:rPr lang="en-US" sz="240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Chúng ta có thể đọc nhanh hơn</a:t>
                      </a:r>
                    </a:p>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155192"/>
                  </a:ext>
                </a:extLst>
              </a:tr>
              <a:tr h="1456811">
                <a:tc>
                  <a:txBody>
                    <a:bodyPr/>
                    <a:lstStyle/>
                    <a:p>
                      <a:pPr algn="just">
                        <a:lnSpc>
                          <a:spcPct val="150000"/>
                        </a:lnSpc>
                        <a:spcAft>
                          <a:spcPts val="0"/>
                        </a:spcAft>
                      </a:pPr>
                      <a:r>
                        <a:rPr lang="en-US" sz="240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Cách ghi chép để nắm chắc thông tin bài học</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900571"/>
                  </a:ext>
                </a:extLst>
              </a:tr>
              <a:tr h="1456811">
                <a:tc>
                  <a:txBody>
                    <a:bodyPr/>
                    <a:lstStyle/>
                    <a:p>
                      <a:pPr algn="just">
                        <a:lnSpc>
                          <a:spcPct val="150000"/>
                        </a:lnSpc>
                        <a:spcAft>
                          <a:spcPts val="0"/>
                        </a:spcAft>
                      </a:pPr>
                      <a:r>
                        <a:rPr lang="en-US" sz="240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Phòng tránh đuối nước</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18479"/>
                  </a:ext>
                </a:extLst>
              </a:tr>
            </a:tbl>
          </a:graphicData>
        </a:graphic>
      </p:graphicFrame>
      <p:sp>
        <p:nvSpPr>
          <p:cNvPr id="6" name="TextBox 5">
            <a:extLst>
              <a:ext uri="{FF2B5EF4-FFF2-40B4-BE49-F238E27FC236}">
                <a16:creationId xmlns:a16="http://schemas.microsoft.com/office/drawing/2014/main" id="{2F7CC30E-F111-4145-9795-ADE57CA5297F}"/>
              </a:ext>
            </a:extLst>
          </p:cNvPr>
          <p:cNvSpPr txBox="1"/>
          <p:nvPr/>
        </p:nvSpPr>
        <p:spPr>
          <a:xfrm>
            <a:off x="911678" y="465363"/>
            <a:ext cx="6912428" cy="579967"/>
          </a:xfrm>
          <a:prstGeom prst="rect">
            <a:avLst/>
          </a:prstGeom>
          <a:noFill/>
        </p:spPr>
        <p:txBody>
          <a:bodyPr wrap="square">
            <a:spAutoFit/>
          </a:bodyPr>
          <a:lstStyle/>
          <a:p>
            <a:pPr algn="just">
              <a:lnSpc>
                <a:spcPct val="150000"/>
              </a:lnSpc>
              <a:spcAft>
                <a:spcPts val="0"/>
              </a:spcAft>
            </a:pPr>
            <a:r>
              <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Bài 1. Điền các thông tin để hoàn thành bảng sau:</a:t>
            </a:r>
          </a:p>
        </p:txBody>
      </p:sp>
      <p:sp>
        <p:nvSpPr>
          <p:cNvPr id="8" name="TextBox 7">
            <a:extLst>
              <a:ext uri="{FF2B5EF4-FFF2-40B4-BE49-F238E27FC236}">
                <a16:creationId xmlns:a16="http://schemas.microsoft.com/office/drawing/2014/main" id="{F49E5A51-53D4-4ADE-AEDE-AF34EE0F7303}"/>
              </a:ext>
            </a:extLst>
          </p:cNvPr>
          <p:cNvSpPr txBox="1"/>
          <p:nvPr/>
        </p:nvSpPr>
        <p:spPr>
          <a:xfrm>
            <a:off x="3216728" y="1638321"/>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Giới thiệu, chia sẻ cách thức đọc văn bản nhanh, hiệu quả.</a:t>
            </a:r>
          </a:p>
        </p:txBody>
      </p:sp>
      <p:sp>
        <p:nvSpPr>
          <p:cNvPr id="9" name="TextBox 8">
            <a:extLst>
              <a:ext uri="{FF2B5EF4-FFF2-40B4-BE49-F238E27FC236}">
                <a16:creationId xmlns:a16="http://schemas.microsoft.com/office/drawing/2014/main" id="{4404D6F4-68B9-4489-8430-98E5BB4CE65D}"/>
              </a:ext>
            </a:extLst>
          </p:cNvPr>
          <p:cNvSpPr txBox="1"/>
          <p:nvPr/>
        </p:nvSpPr>
        <p:spPr>
          <a:xfrm>
            <a:off x="6237512" y="1638321"/>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Có hình ảnh, sơ đồ minh họa</a:t>
            </a:r>
          </a:p>
        </p:txBody>
      </p:sp>
      <p:sp>
        <p:nvSpPr>
          <p:cNvPr id="11" name="TextBox 10">
            <a:extLst>
              <a:ext uri="{FF2B5EF4-FFF2-40B4-BE49-F238E27FC236}">
                <a16:creationId xmlns:a16="http://schemas.microsoft.com/office/drawing/2014/main" id="{96F105A5-EBFD-4BA8-AE1F-9CFDFF4851B7}"/>
              </a:ext>
            </a:extLst>
          </p:cNvPr>
          <p:cNvSpPr txBox="1"/>
          <p:nvPr/>
        </p:nvSpPr>
        <p:spPr>
          <a:xfrm>
            <a:off x="9116784" y="1638321"/>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Cách thức đọc văn bản nhanh, hiệu quả.</a:t>
            </a:r>
          </a:p>
        </p:txBody>
      </p:sp>
      <p:sp>
        <p:nvSpPr>
          <p:cNvPr id="12" name="TextBox 11">
            <a:extLst>
              <a:ext uri="{FF2B5EF4-FFF2-40B4-BE49-F238E27FC236}">
                <a16:creationId xmlns:a16="http://schemas.microsoft.com/office/drawing/2014/main" id="{6D37C7A3-94C0-460C-9425-98B47DF8A047}"/>
              </a:ext>
            </a:extLst>
          </p:cNvPr>
          <p:cNvSpPr txBox="1"/>
          <p:nvPr/>
        </p:nvSpPr>
        <p:spPr>
          <a:xfrm>
            <a:off x="3216728" y="3125629"/>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Giới thiệu, chia sẻ cách thức ghi chép linh hoạt, hiệu quả.</a:t>
            </a:r>
          </a:p>
        </p:txBody>
      </p:sp>
      <p:sp>
        <p:nvSpPr>
          <p:cNvPr id="13" name="TextBox 12">
            <a:extLst>
              <a:ext uri="{FF2B5EF4-FFF2-40B4-BE49-F238E27FC236}">
                <a16:creationId xmlns:a16="http://schemas.microsoft.com/office/drawing/2014/main" id="{87C28E98-4792-44FF-87C7-6C464C6237B0}"/>
              </a:ext>
            </a:extLst>
          </p:cNvPr>
          <p:cNvSpPr txBox="1"/>
          <p:nvPr/>
        </p:nvSpPr>
        <p:spPr>
          <a:xfrm>
            <a:off x="6172199" y="3213399"/>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Có hình ảnh, sơ đồ minh họa</a:t>
            </a:r>
          </a:p>
        </p:txBody>
      </p:sp>
      <p:sp>
        <p:nvSpPr>
          <p:cNvPr id="14" name="TextBox 13">
            <a:extLst>
              <a:ext uri="{FF2B5EF4-FFF2-40B4-BE49-F238E27FC236}">
                <a16:creationId xmlns:a16="http://schemas.microsoft.com/office/drawing/2014/main" id="{A13F057B-69B5-4A90-AA5A-7F322173ABD8}"/>
              </a:ext>
            </a:extLst>
          </p:cNvPr>
          <p:cNvSpPr txBox="1"/>
          <p:nvPr/>
        </p:nvSpPr>
        <p:spPr>
          <a:xfrm>
            <a:off x="9116784" y="3356461"/>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Cách thức ghi chép linh hoạt, hiệu quả.</a:t>
            </a:r>
          </a:p>
        </p:txBody>
      </p:sp>
      <p:sp>
        <p:nvSpPr>
          <p:cNvPr id="15" name="TextBox 14">
            <a:extLst>
              <a:ext uri="{FF2B5EF4-FFF2-40B4-BE49-F238E27FC236}">
                <a16:creationId xmlns:a16="http://schemas.microsoft.com/office/drawing/2014/main" id="{50DFFF94-1FBB-4958-AEF2-B02106AF8BCB}"/>
              </a:ext>
            </a:extLst>
          </p:cNvPr>
          <p:cNvSpPr txBox="1"/>
          <p:nvPr/>
        </p:nvSpPr>
        <p:spPr>
          <a:xfrm>
            <a:off x="3292927" y="4586017"/>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Giới thiệu, chia sẻ biện pháp, quy cách phòng tránh đuối nước.</a:t>
            </a:r>
          </a:p>
        </p:txBody>
      </p:sp>
      <p:sp>
        <p:nvSpPr>
          <p:cNvPr id="16" name="TextBox 15">
            <a:extLst>
              <a:ext uri="{FF2B5EF4-FFF2-40B4-BE49-F238E27FC236}">
                <a16:creationId xmlns:a16="http://schemas.microsoft.com/office/drawing/2014/main" id="{454666B3-D04A-4579-8E2E-4B131FC3A113}"/>
              </a:ext>
            </a:extLst>
          </p:cNvPr>
          <p:cNvSpPr txBox="1"/>
          <p:nvPr/>
        </p:nvSpPr>
        <p:spPr>
          <a:xfrm>
            <a:off x="6172199" y="4760206"/>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Có hình ảnh, sơ đồ minh họa</a:t>
            </a:r>
          </a:p>
        </p:txBody>
      </p:sp>
      <p:sp>
        <p:nvSpPr>
          <p:cNvPr id="17" name="TextBox 16">
            <a:extLst>
              <a:ext uri="{FF2B5EF4-FFF2-40B4-BE49-F238E27FC236}">
                <a16:creationId xmlns:a16="http://schemas.microsoft.com/office/drawing/2014/main" id="{4A294A09-1F0E-4A19-8B5E-7024680646C2}"/>
              </a:ext>
            </a:extLst>
          </p:cNvPr>
          <p:cNvSpPr txBox="1"/>
          <p:nvPr/>
        </p:nvSpPr>
        <p:spPr>
          <a:xfrm>
            <a:off x="9084127" y="4586017"/>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Một số biện pháp, quy cách phòng tránh đuối nước.</a:t>
            </a:r>
          </a:p>
        </p:txBody>
      </p:sp>
    </p:spTree>
    <p:extLst>
      <p:ext uri="{BB962C8B-B14F-4D97-AF65-F5344CB8AC3E}">
        <p14:creationId xmlns:p14="http://schemas.microsoft.com/office/powerpoint/2010/main" val="1740218545"/>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6077FB33-12CC-40F8-9305-9A5F60EC68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73" t="44933"/>
          <a:stretch/>
        </p:blipFill>
        <p:spPr>
          <a:xfrm>
            <a:off x="0" y="0"/>
            <a:ext cx="1452796" cy="1749547"/>
          </a:xfrm>
          <a:prstGeom prst="rect">
            <a:avLst/>
          </a:prstGeom>
        </p:spPr>
      </p:pic>
      <p:grpSp>
        <p:nvGrpSpPr>
          <p:cNvPr id="27" name="Group 26">
            <a:extLst>
              <a:ext uri="{FF2B5EF4-FFF2-40B4-BE49-F238E27FC236}">
                <a16:creationId xmlns:a16="http://schemas.microsoft.com/office/drawing/2014/main" id="{16FCDB36-6B39-4D37-B994-8CCA1D7680CE}"/>
              </a:ext>
            </a:extLst>
          </p:cNvPr>
          <p:cNvGrpSpPr/>
          <p:nvPr/>
        </p:nvGrpSpPr>
        <p:grpSpPr>
          <a:xfrm>
            <a:off x="2710291" y="1394240"/>
            <a:ext cx="6107138" cy="1724110"/>
            <a:chOff x="2710291" y="1598023"/>
            <a:chExt cx="6107138" cy="1724110"/>
          </a:xfrm>
        </p:grpSpPr>
        <p:sp>
          <p:nvSpPr>
            <p:cNvPr id="3" name="矩形 22">
              <a:extLst>
                <a:ext uri="{FF2B5EF4-FFF2-40B4-BE49-F238E27FC236}">
                  <a16:creationId xmlns:a16="http://schemas.microsoft.com/office/drawing/2014/main" id="{E5173456-6014-4D88-A00E-030F385EF192}"/>
                </a:ext>
              </a:extLst>
            </p:cNvPr>
            <p:cNvSpPr/>
            <p:nvPr/>
          </p:nvSpPr>
          <p:spPr>
            <a:xfrm>
              <a:off x="3184463" y="1786472"/>
              <a:ext cx="5632966" cy="1347458"/>
            </a:xfrm>
            <a:prstGeom prst="rect">
              <a:avLst/>
            </a:prstGeom>
            <a:solidFill>
              <a:schemeClr val="accent4">
                <a:lumMod val="75000"/>
              </a:schemeClr>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 name="等腰三角形 20">
              <a:extLst>
                <a:ext uri="{FF2B5EF4-FFF2-40B4-BE49-F238E27FC236}">
                  <a16:creationId xmlns:a16="http://schemas.microsoft.com/office/drawing/2014/main" id="{8362018C-19C2-4AF8-90D9-736361FCBC04}"/>
                </a:ext>
              </a:extLst>
            </p:cNvPr>
            <p:cNvSpPr/>
            <p:nvPr/>
          </p:nvSpPr>
          <p:spPr>
            <a:xfrm rot="5400000">
              <a:off x="2932238" y="1977428"/>
              <a:ext cx="996066" cy="955553"/>
            </a:xfrm>
            <a:prstGeom prst="triangl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93E7EFE2-C99C-46F1-A7C8-B1D4180CF452}"/>
                </a:ext>
              </a:extLst>
            </p:cNvPr>
            <p:cNvSpPr>
              <a:spLocks noEditPoints="1"/>
            </p:cNvSpPr>
            <p:nvPr/>
          </p:nvSpPr>
          <p:spPr bwMode="auto">
            <a:xfrm>
              <a:off x="2710291" y="1598023"/>
              <a:ext cx="1571125" cy="172411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solidFill>
              <a:schemeClr val="bg1">
                <a:lumMod val="10000"/>
                <a:lumOff val="90000"/>
              </a:schemeClr>
            </a:soli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sp>
          <p:nvSpPr>
            <p:cNvPr id="6" name="直角三角形 23">
              <a:extLst>
                <a:ext uri="{FF2B5EF4-FFF2-40B4-BE49-F238E27FC236}">
                  <a16:creationId xmlns:a16="http://schemas.microsoft.com/office/drawing/2014/main" id="{D3DEC44A-1C7B-4C7C-9AA8-D7E194CFB1FA}"/>
                </a:ext>
              </a:extLst>
            </p:cNvPr>
            <p:cNvSpPr/>
            <p:nvPr/>
          </p:nvSpPr>
          <p:spPr>
            <a:xfrm>
              <a:off x="3184463" y="2304913"/>
              <a:ext cx="422030" cy="185275"/>
            </a:xfrm>
            <a:prstGeom prst="rtTriangl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直角三角形 27">
              <a:extLst>
                <a:ext uri="{FF2B5EF4-FFF2-40B4-BE49-F238E27FC236}">
                  <a16:creationId xmlns:a16="http://schemas.microsoft.com/office/drawing/2014/main" id="{4A6B7F42-911A-4341-8C68-3E535C005CC1}"/>
                </a:ext>
              </a:extLst>
            </p:cNvPr>
            <p:cNvSpPr/>
            <p:nvPr/>
          </p:nvSpPr>
          <p:spPr>
            <a:xfrm flipV="1">
              <a:off x="3184463" y="2504601"/>
              <a:ext cx="422030" cy="185275"/>
            </a:xfrm>
            <a:prstGeom prst="rtTriangl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0" name="文本框 45">
              <a:extLst>
                <a:ext uri="{FF2B5EF4-FFF2-40B4-BE49-F238E27FC236}">
                  <a16:creationId xmlns:a16="http://schemas.microsoft.com/office/drawing/2014/main" id="{0E6AF325-98D7-4848-A086-7ADE03A87477}"/>
                </a:ext>
              </a:extLst>
            </p:cNvPr>
            <p:cNvSpPr txBox="1"/>
            <p:nvPr/>
          </p:nvSpPr>
          <p:spPr>
            <a:xfrm>
              <a:off x="4375414" y="2006023"/>
              <a:ext cx="4150154" cy="1015663"/>
            </a:xfrm>
            <a:prstGeom prst="rect">
              <a:avLst/>
            </a:prstGeom>
            <a:noFill/>
          </p:spPr>
          <p:txBody>
            <a:bodyPr wrap="square" rtlCol="0">
              <a:spAutoFit/>
            </a:bodyPr>
            <a:lstStyle/>
            <a:p>
              <a:r>
                <a:rPr lang="en-US" altLang="zh-CN" sz="200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Mục đích viết, các đặc điểm của kiểu văn bản qua: nhan đề, đề mục, sa-pô, bố cục;</a:t>
              </a:r>
              <a:endParaRPr lang="zh-CN" altLang="en-US" sz="20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grpSp>
        <p:nvGrpSpPr>
          <p:cNvPr id="28" name="Group 27">
            <a:extLst>
              <a:ext uri="{FF2B5EF4-FFF2-40B4-BE49-F238E27FC236}">
                <a16:creationId xmlns:a16="http://schemas.microsoft.com/office/drawing/2014/main" id="{196F9B1C-FE09-4655-AB42-3341CE51DE71}"/>
              </a:ext>
            </a:extLst>
          </p:cNvPr>
          <p:cNvGrpSpPr/>
          <p:nvPr/>
        </p:nvGrpSpPr>
        <p:grpSpPr>
          <a:xfrm>
            <a:off x="3176715" y="3170414"/>
            <a:ext cx="6107138" cy="1724110"/>
            <a:chOff x="3184463" y="3075968"/>
            <a:chExt cx="6107138" cy="1724110"/>
          </a:xfrm>
        </p:grpSpPr>
        <p:sp>
          <p:nvSpPr>
            <p:cNvPr id="8" name="矩形 28">
              <a:extLst>
                <a:ext uri="{FF2B5EF4-FFF2-40B4-BE49-F238E27FC236}">
                  <a16:creationId xmlns:a16="http://schemas.microsoft.com/office/drawing/2014/main" id="{014C34FB-FE63-4514-9D17-905FCB499896}"/>
                </a:ext>
              </a:extLst>
            </p:cNvPr>
            <p:cNvSpPr/>
            <p:nvPr/>
          </p:nvSpPr>
          <p:spPr>
            <a:xfrm>
              <a:off x="3658635" y="3264417"/>
              <a:ext cx="5632966" cy="1347458"/>
            </a:xfrm>
            <a:prstGeom prst="rect">
              <a:avLst/>
            </a:prstGeom>
            <a:solidFill>
              <a:srgbClr val="92D05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 name="组合 29">
              <a:extLst>
                <a:ext uri="{FF2B5EF4-FFF2-40B4-BE49-F238E27FC236}">
                  <a16:creationId xmlns:a16="http://schemas.microsoft.com/office/drawing/2014/main" id="{989E7C25-D4EF-46D5-A123-3FB7D6908A5D}"/>
                </a:ext>
              </a:extLst>
            </p:cNvPr>
            <p:cNvGrpSpPr>
              <a:grpSpLocks noChangeAspect="1"/>
            </p:cNvGrpSpPr>
            <p:nvPr/>
          </p:nvGrpSpPr>
          <p:grpSpPr>
            <a:xfrm>
              <a:off x="3184463" y="3075968"/>
              <a:ext cx="1571125" cy="1724110"/>
              <a:chOff x="2831735" y="1860655"/>
              <a:chExt cx="1928813" cy="2209800"/>
            </a:xfrm>
          </p:grpSpPr>
          <p:sp>
            <p:nvSpPr>
              <p:cNvPr id="10" name="等腰三角形 30">
                <a:extLst>
                  <a:ext uri="{FF2B5EF4-FFF2-40B4-BE49-F238E27FC236}">
                    <a16:creationId xmlns:a16="http://schemas.microsoft.com/office/drawing/2014/main" id="{FDBECA39-C26D-4285-ADAE-70D6F3D650F4}"/>
                  </a:ext>
                </a:extLst>
              </p:cNvPr>
              <p:cNvSpPr/>
              <p:nvPr/>
            </p:nvSpPr>
            <p:spPr>
              <a:xfrm rot="5400000">
                <a:off x="3077297" y="2383270"/>
                <a:ext cx="1276663" cy="11730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 name="Freeform 5">
                <a:extLst>
                  <a:ext uri="{FF2B5EF4-FFF2-40B4-BE49-F238E27FC236}">
                    <a16:creationId xmlns:a16="http://schemas.microsoft.com/office/drawing/2014/main" id="{DB5DE931-D89D-4A8B-9079-FC9715D6CEAF}"/>
                  </a:ext>
                </a:extLst>
              </p:cNvPr>
              <p:cNvSpPr>
                <a:spLocks noEditPoints="1"/>
              </p:cNvSpPr>
              <p:nvPr/>
            </p:nvSpPr>
            <p:spPr bwMode="auto">
              <a:xfrm>
                <a:off x="2831735" y="1860655"/>
                <a:ext cx="1928813"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grpSp>
        <p:sp>
          <p:nvSpPr>
            <p:cNvPr id="16" name="梯形 25">
              <a:extLst>
                <a:ext uri="{FF2B5EF4-FFF2-40B4-BE49-F238E27FC236}">
                  <a16:creationId xmlns:a16="http://schemas.microsoft.com/office/drawing/2014/main" id="{C2625F97-032C-4364-8578-023D5A84BE44}"/>
                </a:ext>
              </a:extLst>
            </p:cNvPr>
            <p:cNvSpPr/>
            <p:nvPr/>
          </p:nvSpPr>
          <p:spPr>
            <a:xfrm rot="5400000">
              <a:off x="3549054" y="3872679"/>
              <a:ext cx="389262" cy="170101"/>
            </a:xfrm>
            <a:prstGeom prst="trapezoid">
              <a:avLst>
                <a:gd name="adj" fmla="val 45501"/>
              </a:avLst>
            </a:prstGeom>
            <a:solidFill>
              <a:srgbClr val="92D050"/>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等腰三角形 26">
              <a:extLst>
                <a:ext uri="{FF2B5EF4-FFF2-40B4-BE49-F238E27FC236}">
                  <a16:creationId xmlns:a16="http://schemas.microsoft.com/office/drawing/2014/main" id="{560BEEDF-F939-4C95-9C77-01FA11F4515B}"/>
                </a:ext>
              </a:extLst>
            </p:cNvPr>
            <p:cNvSpPr/>
            <p:nvPr/>
          </p:nvSpPr>
          <p:spPr>
            <a:xfrm rot="5400000">
              <a:off x="3844659" y="3823588"/>
              <a:ext cx="235801" cy="251930"/>
            </a:xfrm>
            <a:prstGeom prst="triangle">
              <a:avLst/>
            </a:prstGeom>
            <a:solidFill>
              <a:schemeClr val="accent4">
                <a:lumMod val="75000"/>
              </a:schemeClr>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1" name="文本框 46">
              <a:extLst>
                <a:ext uri="{FF2B5EF4-FFF2-40B4-BE49-F238E27FC236}">
                  <a16:creationId xmlns:a16="http://schemas.microsoft.com/office/drawing/2014/main" id="{86125C97-3906-4AAB-9159-B0D0A55EF12A}"/>
                </a:ext>
              </a:extLst>
            </p:cNvPr>
            <p:cNvSpPr txBox="1"/>
            <p:nvPr/>
          </p:nvSpPr>
          <p:spPr>
            <a:xfrm>
              <a:off x="4739369" y="3333573"/>
              <a:ext cx="4552231" cy="1323439"/>
            </a:xfrm>
            <a:prstGeom prst="rect">
              <a:avLst/>
            </a:prstGeom>
            <a:noFill/>
          </p:spPr>
          <p:txBody>
            <a:bodyPr wrap="square" rtlCol="0">
              <a:spAutoFit/>
            </a:bodyPr>
            <a:lstStyle/>
            <a:p>
              <a:r>
                <a:rPr lang="en-US" altLang="zh-CN" sz="200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Cách nắm bắt thông tin cơ bản qua thông tin bộ phận, chi tiết, các thuật ngữ, các điều khoản của quy tắc hay luật lệ của hoạt động;</a:t>
              </a:r>
              <a:endParaRPr lang="zh-CN" altLang="en-US" sz="20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grpSp>
        <p:nvGrpSpPr>
          <p:cNvPr id="29" name="Group 28">
            <a:extLst>
              <a:ext uri="{FF2B5EF4-FFF2-40B4-BE49-F238E27FC236}">
                <a16:creationId xmlns:a16="http://schemas.microsoft.com/office/drawing/2014/main" id="{39931B0B-244F-4F4A-9F8E-B6FFB89E4BE3}"/>
              </a:ext>
            </a:extLst>
          </p:cNvPr>
          <p:cNvGrpSpPr/>
          <p:nvPr/>
        </p:nvGrpSpPr>
        <p:grpSpPr>
          <a:xfrm>
            <a:off x="3743685" y="4878131"/>
            <a:ext cx="6141577" cy="1724110"/>
            <a:chOff x="3732940" y="4553913"/>
            <a:chExt cx="6141577" cy="1724110"/>
          </a:xfrm>
        </p:grpSpPr>
        <p:sp>
          <p:nvSpPr>
            <p:cNvPr id="12" name="矩形 34">
              <a:extLst>
                <a:ext uri="{FF2B5EF4-FFF2-40B4-BE49-F238E27FC236}">
                  <a16:creationId xmlns:a16="http://schemas.microsoft.com/office/drawing/2014/main" id="{BAFDB056-9061-4D5A-9A40-1A96A63AF394}"/>
                </a:ext>
              </a:extLst>
            </p:cNvPr>
            <p:cNvSpPr/>
            <p:nvPr/>
          </p:nvSpPr>
          <p:spPr>
            <a:xfrm>
              <a:off x="4207112" y="4742362"/>
              <a:ext cx="5632966" cy="1347458"/>
            </a:xfrm>
            <a:prstGeom prst="rect">
              <a:avLst/>
            </a:prstGeom>
            <a:solidFill>
              <a:schemeClr val="accent5">
                <a:lumMod val="25000"/>
                <a:lumOff val="75000"/>
              </a:schemeClr>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3" name="组合 35">
              <a:extLst>
                <a:ext uri="{FF2B5EF4-FFF2-40B4-BE49-F238E27FC236}">
                  <a16:creationId xmlns:a16="http://schemas.microsoft.com/office/drawing/2014/main" id="{82CDF1C0-3603-4711-8112-FB2168228564}"/>
                </a:ext>
              </a:extLst>
            </p:cNvPr>
            <p:cNvGrpSpPr>
              <a:grpSpLocks noChangeAspect="1"/>
            </p:cNvGrpSpPr>
            <p:nvPr/>
          </p:nvGrpSpPr>
          <p:grpSpPr>
            <a:xfrm>
              <a:off x="3732940" y="4553913"/>
              <a:ext cx="1571125" cy="1724110"/>
              <a:chOff x="2831735" y="1860655"/>
              <a:chExt cx="1928813" cy="2209800"/>
            </a:xfrm>
            <a:solidFill>
              <a:schemeClr val="bg1">
                <a:lumMod val="10000"/>
                <a:lumOff val="90000"/>
              </a:schemeClr>
            </a:solidFill>
          </p:grpSpPr>
          <p:sp>
            <p:nvSpPr>
              <p:cNvPr id="14" name="等腰三角形 36">
                <a:extLst>
                  <a:ext uri="{FF2B5EF4-FFF2-40B4-BE49-F238E27FC236}">
                    <a16:creationId xmlns:a16="http://schemas.microsoft.com/office/drawing/2014/main" id="{E05B7157-A0DD-482D-B5A0-D2ECE3F5454D}"/>
                  </a:ext>
                </a:extLst>
              </p:cNvPr>
              <p:cNvSpPr/>
              <p:nvPr/>
            </p:nvSpPr>
            <p:spPr>
              <a:xfrm rot="5400000">
                <a:off x="3077297" y="2372760"/>
                <a:ext cx="1276662" cy="11730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Freeform 5">
                <a:extLst>
                  <a:ext uri="{FF2B5EF4-FFF2-40B4-BE49-F238E27FC236}">
                    <a16:creationId xmlns:a16="http://schemas.microsoft.com/office/drawing/2014/main" id="{12B428A8-0C41-4480-B1D7-6843222FE0A6}"/>
                  </a:ext>
                </a:extLst>
              </p:cNvPr>
              <p:cNvSpPr>
                <a:spLocks noEditPoints="1"/>
              </p:cNvSpPr>
              <p:nvPr/>
            </p:nvSpPr>
            <p:spPr bwMode="auto">
              <a:xfrm>
                <a:off x="2831735" y="1860655"/>
                <a:ext cx="1928813"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p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grpSp>
        <p:sp>
          <p:nvSpPr>
            <p:cNvPr id="18" name="梯形 43">
              <a:extLst>
                <a:ext uri="{FF2B5EF4-FFF2-40B4-BE49-F238E27FC236}">
                  <a16:creationId xmlns:a16="http://schemas.microsoft.com/office/drawing/2014/main" id="{6174D39C-6172-467B-BD93-ACB9C5853192}"/>
                </a:ext>
              </a:extLst>
            </p:cNvPr>
            <p:cNvSpPr/>
            <p:nvPr/>
          </p:nvSpPr>
          <p:spPr>
            <a:xfrm rot="12299302">
              <a:off x="4112223" y="5312582"/>
              <a:ext cx="467683" cy="156512"/>
            </a:xfrm>
            <a:custGeom>
              <a:avLst/>
              <a:gdLst>
                <a:gd name="connsiteX0" fmla="*/ 0 w 489380"/>
                <a:gd name="connsiteY0" fmla="*/ 170101 h 170101"/>
                <a:gd name="connsiteX1" fmla="*/ 77398 w 489380"/>
                <a:gd name="connsiteY1" fmla="*/ 0 h 170101"/>
                <a:gd name="connsiteX2" fmla="*/ 411982 w 489380"/>
                <a:gd name="connsiteY2" fmla="*/ 0 h 170101"/>
                <a:gd name="connsiteX3" fmla="*/ 489380 w 489380"/>
                <a:gd name="connsiteY3" fmla="*/ 170101 h 170101"/>
                <a:gd name="connsiteX4" fmla="*/ 0 w 489380"/>
                <a:gd name="connsiteY4" fmla="*/ 170101 h 170101"/>
                <a:gd name="connsiteX0" fmla="*/ 0 w 489380"/>
                <a:gd name="connsiteY0" fmla="*/ 179718 h 179718"/>
                <a:gd name="connsiteX1" fmla="*/ 169471 w 489380"/>
                <a:gd name="connsiteY1" fmla="*/ 0 h 179718"/>
                <a:gd name="connsiteX2" fmla="*/ 411982 w 489380"/>
                <a:gd name="connsiteY2" fmla="*/ 9617 h 179718"/>
                <a:gd name="connsiteX3" fmla="*/ 489380 w 489380"/>
                <a:gd name="connsiteY3" fmla="*/ 179718 h 179718"/>
                <a:gd name="connsiteX4" fmla="*/ 0 w 489380"/>
                <a:gd name="connsiteY4" fmla="*/ 179718 h 179718"/>
                <a:gd name="connsiteX0" fmla="*/ 0 w 489380"/>
                <a:gd name="connsiteY0" fmla="*/ 186686 h 186686"/>
                <a:gd name="connsiteX1" fmla="*/ 153431 w 489380"/>
                <a:gd name="connsiteY1" fmla="*/ 0 h 186686"/>
                <a:gd name="connsiteX2" fmla="*/ 411982 w 489380"/>
                <a:gd name="connsiteY2" fmla="*/ 16585 h 186686"/>
                <a:gd name="connsiteX3" fmla="*/ 489380 w 489380"/>
                <a:gd name="connsiteY3" fmla="*/ 186686 h 186686"/>
                <a:gd name="connsiteX4" fmla="*/ 0 w 489380"/>
                <a:gd name="connsiteY4" fmla="*/ 186686 h 186686"/>
                <a:gd name="connsiteX0" fmla="*/ 0 w 489380"/>
                <a:gd name="connsiteY0" fmla="*/ 186686 h 186686"/>
                <a:gd name="connsiteX1" fmla="*/ 153431 w 489380"/>
                <a:gd name="connsiteY1" fmla="*/ 0 h 186686"/>
                <a:gd name="connsiteX2" fmla="*/ 417453 w 489380"/>
                <a:gd name="connsiteY2" fmla="*/ 13542 h 186686"/>
                <a:gd name="connsiteX3" fmla="*/ 489380 w 489380"/>
                <a:gd name="connsiteY3" fmla="*/ 186686 h 186686"/>
                <a:gd name="connsiteX4" fmla="*/ 0 w 489380"/>
                <a:gd name="connsiteY4" fmla="*/ 186686 h 186686"/>
                <a:gd name="connsiteX0" fmla="*/ 0 w 467683"/>
                <a:gd name="connsiteY0" fmla="*/ 182567 h 186686"/>
                <a:gd name="connsiteX1" fmla="*/ 131734 w 467683"/>
                <a:gd name="connsiteY1" fmla="*/ 0 h 186686"/>
                <a:gd name="connsiteX2" fmla="*/ 395756 w 467683"/>
                <a:gd name="connsiteY2" fmla="*/ 13542 h 186686"/>
                <a:gd name="connsiteX3" fmla="*/ 467683 w 467683"/>
                <a:gd name="connsiteY3" fmla="*/ 186686 h 186686"/>
                <a:gd name="connsiteX4" fmla="*/ 0 w 467683"/>
                <a:gd name="connsiteY4" fmla="*/ 182567 h 18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83" h="186686">
                  <a:moveTo>
                    <a:pt x="0" y="182567"/>
                  </a:moveTo>
                  <a:lnTo>
                    <a:pt x="131734" y="0"/>
                  </a:lnTo>
                  <a:lnTo>
                    <a:pt x="395756" y="13542"/>
                  </a:lnTo>
                  <a:lnTo>
                    <a:pt x="467683" y="186686"/>
                  </a:lnTo>
                  <a:lnTo>
                    <a:pt x="0" y="182567"/>
                  </a:lnTo>
                  <a:close/>
                </a:path>
              </a:pathLst>
            </a:custGeom>
            <a:solidFill>
              <a:schemeClr val="accent4">
                <a:lumMod val="75000"/>
              </a:schemeClr>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等腰三角形 44">
              <a:extLst>
                <a:ext uri="{FF2B5EF4-FFF2-40B4-BE49-F238E27FC236}">
                  <a16:creationId xmlns:a16="http://schemas.microsoft.com/office/drawing/2014/main" id="{1FB4B579-4720-4C5A-941D-E8C0BD50C7E4}"/>
                </a:ext>
              </a:extLst>
            </p:cNvPr>
            <p:cNvSpPr/>
            <p:nvPr/>
          </p:nvSpPr>
          <p:spPr>
            <a:xfrm rot="5400000">
              <a:off x="4163515" y="5398862"/>
              <a:ext cx="229765" cy="224771"/>
            </a:xfrm>
            <a:custGeom>
              <a:avLst/>
              <a:gdLst>
                <a:gd name="connsiteX0" fmla="*/ 0 w 235801"/>
                <a:gd name="connsiteY0" fmla="*/ 251930 h 251930"/>
                <a:gd name="connsiteX1" fmla="*/ 117901 w 235801"/>
                <a:gd name="connsiteY1" fmla="*/ 0 h 251930"/>
                <a:gd name="connsiteX2" fmla="*/ 235801 w 235801"/>
                <a:gd name="connsiteY2" fmla="*/ 251930 h 251930"/>
                <a:gd name="connsiteX3" fmla="*/ 0 w 235801"/>
                <a:gd name="connsiteY3" fmla="*/ 251930 h 251930"/>
                <a:gd name="connsiteX0" fmla="*/ 0 w 235801"/>
                <a:gd name="connsiteY0" fmla="*/ 236841 h 236841"/>
                <a:gd name="connsiteX1" fmla="*/ 108851 w 235801"/>
                <a:gd name="connsiteY1" fmla="*/ 0 h 236841"/>
                <a:gd name="connsiteX2" fmla="*/ 235801 w 235801"/>
                <a:gd name="connsiteY2" fmla="*/ 236841 h 236841"/>
                <a:gd name="connsiteX3" fmla="*/ 0 w 235801"/>
                <a:gd name="connsiteY3" fmla="*/ 236841 h 236841"/>
                <a:gd name="connsiteX0" fmla="*/ 0 w 229765"/>
                <a:gd name="connsiteY0" fmla="*/ 236841 h 236841"/>
                <a:gd name="connsiteX1" fmla="*/ 108851 w 229765"/>
                <a:gd name="connsiteY1" fmla="*/ 0 h 236841"/>
                <a:gd name="connsiteX2" fmla="*/ 229765 w 229765"/>
                <a:gd name="connsiteY2" fmla="*/ 233823 h 236841"/>
                <a:gd name="connsiteX3" fmla="*/ 0 w 229765"/>
                <a:gd name="connsiteY3" fmla="*/ 236841 h 236841"/>
                <a:gd name="connsiteX0" fmla="*/ 0 w 229765"/>
                <a:gd name="connsiteY0" fmla="*/ 230806 h 230806"/>
                <a:gd name="connsiteX1" fmla="*/ 108851 w 229765"/>
                <a:gd name="connsiteY1" fmla="*/ 0 h 230806"/>
                <a:gd name="connsiteX2" fmla="*/ 229765 w 229765"/>
                <a:gd name="connsiteY2" fmla="*/ 227788 h 230806"/>
                <a:gd name="connsiteX3" fmla="*/ 0 w 229765"/>
                <a:gd name="connsiteY3" fmla="*/ 230806 h 230806"/>
                <a:gd name="connsiteX0" fmla="*/ 0 w 229765"/>
                <a:gd name="connsiteY0" fmla="*/ 224771 h 224771"/>
                <a:gd name="connsiteX1" fmla="*/ 117907 w 229765"/>
                <a:gd name="connsiteY1" fmla="*/ 0 h 224771"/>
                <a:gd name="connsiteX2" fmla="*/ 229765 w 229765"/>
                <a:gd name="connsiteY2" fmla="*/ 221753 h 224771"/>
                <a:gd name="connsiteX3" fmla="*/ 0 w 229765"/>
                <a:gd name="connsiteY3" fmla="*/ 224771 h 224771"/>
              </a:gdLst>
              <a:ahLst/>
              <a:cxnLst>
                <a:cxn ang="0">
                  <a:pos x="connsiteX0" y="connsiteY0"/>
                </a:cxn>
                <a:cxn ang="0">
                  <a:pos x="connsiteX1" y="connsiteY1"/>
                </a:cxn>
                <a:cxn ang="0">
                  <a:pos x="connsiteX2" y="connsiteY2"/>
                </a:cxn>
                <a:cxn ang="0">
                  <a:pos x="connsiteX3" y="connsiteY3"/>
                </a:cxn>
              </a:cxnLst>
              <a:rect l="l" t="t" r="r" b="b"/>
              <a:pathLst>
                <a:path w="229765" h="224771">
                  <a:moveTo>
                    <a:pt x="0" y="224771"/>
                  </a:moveTo>
                  <a:lnTo>
                    <a:pt x="117907" y="0"/>
                  </a:lnTo>
                  <a:lnTo>
                    <a:pt x="229765" y="221753"/>
                  </a:lnTo>
                  <a:lnTo>
                    <a:pt x="0" y="224771"/>
                  </a:lnTo>
                  <a:close/>
                </a:path>
              </a:pathLst>
            </a:custGeom>
            <a:solidFill>
              <a:srgbClr val="92D050"/>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文本框 47">
              <a:extLst>
                <a:ext uri="{FF2B5EF4-FFF2-40B4-BE49-F238E27FC236}">
                  <a16:creationId xmlns:a16="http://schemas.microsoft.com/office/drawing/2014/main" id="{CAB80602-69EE-4197-88B2-4F4F48268945}"/>
                </a:ext>
              </a:extLst>
            </p:cNvPr>
            <p:cNvSpPr txBox="1"/>
            <p:nvPr/>
          </p:nvSpPr>
          <p:spPr>
            <a:xfrm>
              <a:off x="5229760" y="4787499"/>
              <a:ext cx="4644757" cy="1323439"/>
            </a:xfrm>
            <a:prstGeom prst="rect">
              <a:avLst/>
            </a:prstGeom>
            <a:noFill/>
          </p:spPr>
          <p:txBody>
            <a:bodyPr wrap="square" rtlCol="0">
              <a:spAutoFit/>
            </a:bodyPr>
            <a:lstStyle/>
            <a:p>
              <a:r>
                <a:rPr lang="en-US" altLang="zh-CN" sz="200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Tiếp nhận thông tin từ phương tiện giao tiếp phi ngôn ngữ (hình ảnh, số liệu, sơ đồ, biểu bảng), kết hợp phương tiện giao tiếp ngôn ngữ (lời thuyết minh, giới thiệu)…</a:t>
              </a:r>
              <a:endParaRPr lang="zh-CN" altLang="en-US" sz="20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sp>
        <p:nvSpPr>
          <p:cNvPr id="23" name="文本框 49">
            <a:extLst>
              <a:ext uri="{FF2B5EF4-FFF2-40B4-BE49-F238E27FC236}">
                <a16:creationId xmlns:a16="http://schemas.microsoft.com/office/drawing/2014/main" id="{DF977964-810E-4F64-8209-9FD49DE1B85B}"/>
              </a:ext>
            </a:extLst>
          </p:cNvPr>
          <p:cNvSpPr txBox="1"/>
          <p:nvPr/>
        </p:nvSpPr>
        <p:spPr>
          <a:xfrm>
            <a:off x="1619693" y="1993764"/>
            <a:ext cx="646331" cy="646331"/>
          </a:xfrm>
          <a:prstGeom prst="rect">
            <a:avLst/>
          </a:prstGeom>
          <a:noFill/>
        </p:spPr>
        <p:txBody>
          <a:bodyPr wrap="none" rtlCol="0">
            <a:spAutoFit/>
          </a:bodyPr>
          <a:lstStyle/>
          <a:p>
            <a:r>
              <a:rPr lang="en-US" altLang="zh-CN" sz="3600" dirty="0">
                <a:solidFill>
                  <a:schemeClr val="accent3"/>
                </a:solidFill>
                <a:effectLst>
                  <a:outerShdw blurRad="177800" dist="114300" dir="2700000" algn="tl">
                    <a:srgbClr val="000000">
                      <a:alpha val="43137"/>
                    </a:srgbClr>
                  </a:outerShdw>
                </a:effectLst>
                <a:latin typeface="Times New Roman" panose="02020603050405020304" pitchFamily="18" charset="0"/>
                <a:ea typeface="时尚中黑简体" panose="01010104010101010101" pitchFamily="2" charset="-122"/>
                <a:cs typeface="Times New Roman" panose="02020603050405020304" pitchFamily="18" charset="0"/>
              </a:rPr>
              <a:t>01</a:t>
            </a:r>
            <a:endParaRPr lang="zh-CN" altLang="en-US" sz="3600" dirty="0">
              <a:solidFill>
                <a:schemeClr val="accent3"/>
              </a:solidFill>
              <a:effectLst>
                <a:outerShdw blurRad="177800" dist="114300" dir="2700000" algn="tl">
                  <a:srgbClr val="000000">
                    <a:alpha val="43137"/>
                  </a:srgb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24" name="文本框 50">
            <a:extLst>
              <a:ext uri="{FF2B5EF4-FFF2-40B4-BE49-F238E27FC236}">
                <a16:creationId xmlns:a16="http://schemas.microsoft.com/office/drawing/2014/main" id="{2A5B762D-0BA6-4554-BEC1-6DB06BAF1507}"/>
              </a:ext>
            </a:extLst>
          </p:cNvPr>
          <p:cNvSpPr txBox="1"/>
          <p:nvPr/>
        </p:nvSpPr>
        <p:spPr>
          <a:xfrm>
            <a:off x="2063960" y="3838734"/>
            <a:ext cx="646331" cy="646331"/>
          </a:xfrm>
          <a:prstGeom prst="rect">
            <a:avLst/>
          </a:prstGeom>
          <a:noFill/>
        </p:spPr>
        <p:txBody>
          <a:bodyPr wrap="none" rtlCol="0">
            <a:spAutoFit/>
          </a:bodyPr>
          <a:lstStyle>
            <a:defPPr>
              <a:defRPr lang="zh-CN"/>
            </a:defPPr>
            <a:lvl1pPr>
              <a:defRPr sz="7200">
                <a:solidFill>
                  <a:schemeClr val="accent3"/>
                </a:solidFill>
                <a:effectLst>
                  <a:outerShdw blurRad="177800" dist="114300" dir="2700000" algn="tl">
                    <a:srgbClr val="000000">
                      <a:alpha val="43137"/>
                    </a:srgbClr>
                  </a:outerShdw>
                </a:effectLst>
                <a:latin typeface="时尚中黑简体" panose="01010104010101010101" pitchFamily="2" charset="-122"/>
                <a:ea typeface="时尚中黑简体" panose="01010104010101010101" pitchFamily="2" charset="-122"/>
              </a:defRPr>
            </a:lvl1pPr>
          </a:lstStyle>
          <a:p>
            <a:r>
              <a:rPr lang="en-US" altLang="zh-CN" sz="3600" dirty="0">
                <a:solidFill>
                  <a:schemeClr val="accent5"/>
                </a:solidFill>
                <a:latin typeface="Times New Roman" panose="02020603050405020304" pitchFamily="18" charset="0"/>
                <a:cs typeface="Times New Roman" panose="02020603050405020304" pitchFamily="18" charset="0"/>
              </a:rPr>
              <a:t>02</a:t>
            </a:r>
            <a:endParaRPr lang="zh-CN" altLang="en-US" sz="3600" dirty="0">
              <a:solidFill>
                <a:schemeClr val="accent5"/>
              </a:solidFill>
              <a:latin typeface="Times New Roman" panose="02020603050405020304" pitchFamily="18" charset="0"/>
              <a:cs typeface="Times New Roman" panose="02020603050405020304" pitchFamily="18" charset="0"/>
            </a:endParaRPr>
          </a:p>
        </p:txBody>
      </p:sp>
      <p:sp>
        <p:nvSpPr>
          <p:cNvPr id="25" name="文本框 51">
            <a:extLst>
              <a:ext uri="{FF2B5EF4-FFF2-40B4-BE49-F238E27FC236}">
                <a16:creationId xmlns:a16="http://schemas.microsoft.com/office/drawing/2014/main" id="{B9CD5597-4C2D-4458-91C1-533491431977}"/>
              </a:ext>
            </a:extLst>
          </p:cNvPr>
          <p:cNvSpPr txBox="1"/>
          <p:nvPr/>
        </p:nvSpPr>
        <p:spPr>
          <a:xfrm>
            <a:off x="2266024" y="5463760"/>
            <a:ext cx="646331" cy="646331"/>
          </a:xfrm>
          <a:prstGeom prst="rect">
            <a:avLst/>
          </a:prstGeom>
          <a:noFill/>
        </p:spPr>
        <p:txBody>
          <a:bodyPr wrap="none" rtlCol="0">
            <a:spAutoFit/>
          </a:bodyPr>
          <a:lstStyle>
            <a:defPPr>
              <a:defRPr lang="zh-CN"/>
            </a:defPPr>
            <a:lvl1pPr>
              <a:defRPr sz="7200">
                <a:solidFill>
                  <a:schemeClr val="accent3"/>
                </a:solidFill>
                <a:effectLst>
                  <a:outerShdw blurRad="177800" dist="114300" dir="2700000" algn="tl">
                    <a:srgbClr val="000000">
                      <a:alpha val="43137"/>
                    </a:srgbClr>
                  </a:outerShdw>
                </a:effectLst>
                <a:latin typeface="时尚中黑简体" panose="01010104010101010101" pitchFamily="2" charset="-122"/>
                <a:ea typeface="时尚中黑简体" panose="01010104010101010101" pitchFamily="2" charset="-122"/>
              </a:defRPr>
            </a:lvl1pPr>
          </a:lstStyle>
          <a:p>
            <a:r>
              <a:rPr lang="en-US" altLang="zh-CN" sz="3600" dirty="0">
                <a:solidFill>
                  <a:schemeClr val="accent6"/>
                </a:solidFill>
                <a:latin typeface="Times New Roman" panose="02020603050405020304" pitchFamily="18" charset="0"/>
                <a:cs typeface="Times New Roman" panose="02020603050405020304" pitchFamily="18" charset="0"/>
              </a:rPr>
              <a:t>03</a:t>
            </a:r>
            <a:endParaRPr lang="zh-CN" altLang="en-US" sz="3600" dirty="0">
              <a:solidFill>
                <a:schemeClr val="accent6"/>
              </a:solidFill>
              <a:latin typeface="Times New Roman" panose="02020603050405020304" pitchFamily="18" charset="0"/>
              <a:cs typeface="Times New Roman" panose="02020603050405020304" pitchFamily="18" charset="0"/>
            </a:endParaRPr>
          </a:p>
        </p:txBody>
      </p:sp>
      <p:sp>
        <p:nvSpPr>
          <p:cNvPr id="26" name="标题占位符 1">
            <a:extLst>
              <a:ext uri="{FF2B5EF4-FFF2-40B4-BE49-F238E27FC236}">
                <a16:creationId xmlns:a16="http://schemas.microsoft.com/office/drawing/2014/main" id="{F1362704-B879-460A-ABF6-94E7227FCD4E}"/>
              </a:ext>
            </a:extLst>
          </p:cNvPr>
          <p:cNvSpPr txBox="1">
            <a:spLocks/>
          </p:cNvSpPr>
          <p:nvPr/>
        </p:nvSpPr>
        <p:spPr>
          <a:xfrm>
            <a:off x="971550" y="131203"/>
            <a:ext cx="10687050" cy="12382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r>
              <a:rPr lang="en-US" altLang="zh-CN" sz="2800">
                <a:solidFill>
                  <a:srgbClr val="FF0066"/>
                </a:solidFill>
                <a:latin typeface="Times New Roman" panose="02020603050405020304" pitchFamily="18" charset="0"/>
                <a:ea typeface="方正少儿简体" panose="03000509000000000000" pitchFamily="65" charset="-122"/>
                <a:cs typeface="Times New Roman" panose="02020603050405020304" pitchFamily="18" charset="0"/>
              </a:rPr>
              <a:t>Bài 2. Khi đọc hiểu 1 văn bản giới thiệu về một quy tắc hay luật lệ của hoạt động, em cần nắm vững những đặc điểm nào của kiểu văn bản này? </a:t>
            </a:r>
            <a:endParaRPr lang="zh-CN" altLang="en-US" sz="2800" dirty="0">
              <a:solidFill>
                <a:srgbClr val="FF0066"/>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66032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400"/>
                                        <p:tgtEl>
                                          <p:spTgt spid="23"/>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4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400"/>
                                        <p:tgtEl>
                                          <p:spTgt spid="25"/>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19" y="2792709"/>
            <a:ext cx="3548945" cy="2915205"/>
          </a:xfrm>
          <a:prstGeom prst="rect">
            <a:avLst/>
          </a:prstGeom>
        </p:spPr>
      </p:pic>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35" y="-401434"/>
            <a:ext cx="2214010" cy="2214010"/>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1179248" y="29376"/>
            <a:ext cx="5538206" cy="646331"/>
          </a:xfrm>
          <a:prstGeom prst="rect">
            <a:avLst/>
          </a:prstGeom>
          <a:noFill/>
        </p:spPr>
        <p:txBody>
          <a:bodyPr wrap="square" rtlCol="0">
            <a:spAutoFit/>
          </a:bodyPr>
          <a:lstStyle/>
          <a:p>
            <a:pPr lvl="0" algn="ctr" defTabSz="457200">
              <a:defRPr/>
            </a:pPr>
            <a:r>
              <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3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600" b="1"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36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viết, nói và nghe</a:t>
            </a:r>
            <a:endPar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B441A1F7-E169-4128-A46B-0D8B3B2004B4}"/>
              </a:ext>
            </a:extLst>
          </p:cNvPr>
          <p:cNvGrpSpPr/>
          <p:nvPr/>
        </p:nvGrpSpPr>
        <p:grpSpPr>
          <a:xfrm>
            <a:off x="1917590" y="1581122"/>
            <a:ext cx="6378469" cy="1154873"/>
            <a:chOff x="4729798" y="962697"/>
            <a:chExt cx="6378469" cy="1289436"/>
          </a:xfrm>
        </p:grpSpPr>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200" dirty="0">
                  <a:solidFill>
                    <a:srgbClr val="1C1F25"/>
                  </a:solidFill>
                  <a:latin typeface="Times New Roman" panose="02020603050405020304" pitchFamily="18" charset="0"/>
                  <a:cs typeface="Times New Roman" panose="02020603050405020304" pitchFamily="18" charset="0"/>
                  <a:sym typeface="Roboto Bold"/>
                </a:rPr>
                <a:t>Giới thiệu </a:t>
              </a:r>
              <a:r>
                <a:rPr lang="vi-VN" sz="2200">
                  <a:solidFill>
                    <a:srgbClr val="1C1F25"/>
                  </a:solidFill>
                  <a:latin typeface="Times New Roman" panose="02020603050405020304" pitchFamily="18" charset="0"/>
                  <a:cs typeface="Times New Roman" panose="02020603050405020304" pitchFamily="18" charset="0"/>
                  <a:sym typeface="Roboto Bold"/>
                </a:rPr>
                <a:t>được </a:t>
              </a:r>
              <a:r>
                <a:rPr lang="en-US" sz="2200">
                  <a:solidFill>
                    <a:srgbClr val="1C1F25"/>
                  </a:solidFill>
                  <a:latin typeface="Times New Roman" panose="02020603050405020304" pitchFamily="18" charset="0"/>
                  <a:cs typeface="Times New Roman" panose="02020603050405020304" pitchFamily="18" charset="0"/>
                  <a:sym typeface="Roboto Bold"/>
                </a:rPr>
                <a:t>quy tắc hay luật lệ cần thuyết minh</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grpSp>
      <p:grpSp>
        <p:nvGrpSpPr>
          <p:cNvPr id="3" name="Group 2">
            <a:extLst>
              <a:ext uri="{FF2B5EF4-FFF2-40B4-BE49-F238E27FC236}">
                <a16:creationId xmlns:a16="http://schemas.microsoft.com/office/drawing/2014/main" id="{429C0054-4990-4091-A9AE-FB1FE2A7E738}"/>
              </a:ext>
            </a:extLst>
          </p:cNvPr>
          <p:cNvGrpSpPr/>
          <p:nvPr/>
        </p:nvGrpSpPr>
        <p:grpSpPr>
          <a:xfrm>
            <a:off x="3104643" y="2790240"/>
            <a:ext cx="6259608" cy="971212"/>
            <a:chOff x="4546548" y="2388123"/>
            <a:chExt cx="6259608" cy="1487491"/>
          </a:xfrm>
        </p:grpSpPr>
        <p:sp>
          <p:nvSpPr>
            <p:cNvPr id="11" name="Google Shape;3204;p40">
              <a:extLst>
                <a:ext uri="{FF2B5EF4-FFF2-40B4-BE49-F238E27FC236}">
                  <a16:creationId xmlns:a16="http://schemas.microsoft.com/office/drawing/2014/main" id="{EAF896B8-D943-4CBE-8BC0-2E572C73E81E}"/>
                </a:ext>
              </a:extLst>
            </p:cNvPr>
            <p:cNvSpPr/>
            <p:nvPr/>
          </p:nvSpPr>
          <p:spPr>
            <a:xfrm>
              <a:off x="4546548" y="2532346"/>
              <a:ext cx="6259608" cy="134326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72341" y="2435266"/>
              <a:ext cx="5723909" cy="9833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000">
                  <a:solidFill>
                    <a:srgbClr val="1C1F25"/>
                  </a:solidFill>
                  <a:latin typeface="Times New Roman" panose="02020603050405020304" pitchFamily="18" charset="0"/>
                  <a:cs typeface="Times New Roman" panose="02020603050405020304" pitchFamily="18" charset="0"/>
                  <a:sym typeface="Roboto Bold"/>
                </a:rPr>
                <a:t>Giới thiệu mục đích, bối cảnh, thời gian, không gian diễn ra hoạt động</a:t>
              </a:r>
              <a:endParaRPr lang="vi-VN" sz="2000" dirty="0">
                <a:solidFill>
                  <a:srgbClr val="1C1F25"/>
                </a:solidFill>
                <a:latin typeface="Times New Roman" panose="02020603050405020304" pitchFamily="18" charset="0"/>
                <a:cs typeface="Times New Roman" panose="02020603050405020304" pitchFamily="18" charset="0"/>
                <a:sym typeface="Roboto Bold"/>
              </a:endParaRPr>
            </a:p>
          </p:txBody>
        </p:sp>
      </p:grpSp>
      <p:grpSp>
        <p:nvGrpSpPr>
          <p:cNvPr id="4" name="Group 3">
            <a:extLst>
              <a:ext uri="{FF2B5EF4-FFF2-40B4-BE49-F238E27FC236}">
                <a16:creationId xmlns:a16="http://schemas.microsoft.com/office/drawing/2014/main" id="{9F95210F-A8B1-4E14-BE62-D0A73989689D}"/>
              </a:ext>
            </a:extLst>
          </p:cNvPr>
          <p:cNvGrpSpPr/>
          <p:nvPr/>
        </p:nvGrpSpPr>
        <p:grpSpPr>
          <a:xfrm>
            <a:off x="3759364" y="3853149"/>
            <a:ext cx="6373565" cy="1041632"/>
            <a:chOff x="4684364" y="3724127"/>
            <a:chExt cx="6373565" cy="1069962"/>
          </a:xfrm>
        </p:grpSpPr>
        <p:sp>
          <p:nvSpPr>
            <p:cNvPr id="19" name="Google Shape;3204;p40">
              <a:extLst>
                <a:ext uri="{FF2B5EF4-FFF2-40B4-BE49-F238E27FC236}">
                  <a16:creationId xmlns:a16="http://schemas.microsoft.com/office/drawing/2014/main" id="{E904D7D6-69D9-4DF2-9F38-00485C81C4C3}"/>
                </a:ext>
              </a:extLst>
            </p:cNvPr>
            <p:cNvSpPr/>
            <p:nvPr/>
          </p:nvSpPr>
          <p:spPr>
            <a:xfrm>
              <a:off x="4684364" y="3724127"/>
              <a:ext cx="6259608" cy="1069962"/>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205;p40">
              <a:extLst>
                <a:ext uri="{FF2B5EF4-FFF2-40B4-BE49-F238E27FC236}">
                  <a16:creationId xmlns:a16="http://schemas.microsoft.com/office/drawing/2014/main" id="{EF8276F0-AF35-4715-8F21-210E9AEA172C}"/>
                </a:ext>
              </a:extLst>
            </p:cNvPr>
            <p:cNvSpPr/>
            <p:nvPr/>
          </p:nvSpPr>
          <p:spPr>
            <a:xfrm>
              <a:off x="4684364" y="403885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92D05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3</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1" name="Synergistically utilize technically sound portals with frictionless chains. Dramatically customize…">
              <a:extLst>
                <a:ext uri="{FF2B5EF4-FFF2-40B4-BE49-F238E27FC236}">
                  <a16:creationId xmlns:a16="http://schemas.microsoft.com/office/drawing/2014/main" id="{EC1D9636-18E8-4E2F-B1FD-53004E7C67CD}"/>
                </a:ext>
              </a:extLst>
            </p:cNvPr>
            <p:cNvSpPr txBox="1"/>
            <p:nvPr/>
          </p:nvSpPr>
          <p:spPr>
            <a:xfrm>
              <a:off x="5334020" y="3825123"/>
              <a:ext cx="5723909" cy="8503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000">
                  <a:solidFill>
                    <a:srgbClr val="1C1F25"/>
                  </a:solidFill>
                  <a:latin typeface="Times New Roman" panose="02020603050405020304" pitchFamily="18" charset="0"/>
                  <a:cs typeface="Times New Roman" panose="02020603050405020304" pitchFamily="18" charset="0"/>
                  <a:sym typeface="Roboto Bold"/>
                </a:rPr>
                <a:t>Giới thiệu được các điều khoản/ nội dung của quy tắc hay luật lệ</a:t>
              </a:r>
              <a:endParaRPr lang="vi-VN" sz="2000" dirty="0">
                <a:solidFill>
                  <a:srgbClr val="1C1F25"/>
                </a:solidFill>
                <a:latin typeface="Times New Roman" panose="02020603050405020304" pitchFamily="18" charset="0"/>
                <a:cs typeface="Times New Roman" panose="02020603050405020304" pitchFamily="18" charset="0"/>
                <a:sym typeface="Roboto Bold"/>
              </a:endParaRPr>
            </a:p>
          </p:txBody>
        </p:sp>
      </p:grpSp>
      <p:grpSp>
        <p:nvGrpSpPr>
          <p:cNvPr id="7" name="Group 6">
            <a:extLst>
              <a:ext uri="{FF2B5EF4-FFF2-40B4-BE49-F238E27FC236}">
                <a16:creationId xmlns:a16="http://schemas.microsoft.com/office/drawing/2014/main" id="{3DEB449F-BEBC-4362-A81A-2410AA3C8B2D}"/>
              </a:ext>
            </a:extLst>
          </p:cNvPr>
          <p:cNvGrpSpPr/>
          <p:nvPr/>
        </p:nvGrpSpPr>
        <p:grpSpPr>
          <a:xfrm>
            <a:off x="4255898" y="4916763"/>
            <a:ext cx="5818798" cy="867995"/>
            <a:chOff x="4442112" y="5157030"/>
            <a:chExt cx="6524586" cy="1286243"/>
          </a:xfrm>
        </p:grpSpPr>
        <p:sp>
          <p:nvSpPr>
            <p:cNvPr id="22" name="Google Shape;3204;p40">
              <a:extLst>
                <a:ext uri="{FF2B5EF4-FFF2-40B4-BE49-F238E27FC236}">
                  <a16:creationId xmlns:a16="http://schemas.microsoft.com/office/drawing/2014/main" id="{F131B00D-673A-4DB7-8C91-25518BA01626}"/>
                </a:ext>
              </a:extLst>
            </p:cNvPr>
            <p:cNvSpPr/>
            <p:nvPr/>
          </p:nvSpPr>
          <p:spPr>
            <a:xfrm>
              <a:off x="4707090" y="5216580"/>
              <a:ext cx="6259608" cy="1223165"/>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Synergistically utilize technically sound portals with frictionless chains. Dramatically customize…">
              <a:extLst>
                <a:ext uri="{FF2B5EF4-FFF2-40B4-BE49-F238E27FC236}">
                  <a16:creationId xmlns:a16="http://schemas.microsoft.com/office/drawing/2014/main" id="{1E3503DA-C973-4E1C-8DB4-11D2F1A461FB}"/>
                </a:ext>
              </a:extLst>
            </p:cNvPr>
            <p:cNvSpPr txBox="1"/>
            <p:nvPr/>
          </p:nvSpPr>
          <p:spPr>
            <a:xfrm>
              <a:off x="5171028" y="5157030"/>
              <a:ext cx="5723908" cy="12862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000">
                  <a:solidFill>
                    <a:srgbClr val="1C1F25"/>
                  </a:solidFill>
                  <a:latin typeface="Times New Roman" panose="02020603050405020304" pitchFamily="18" charset="0"/>
                  <a:cs typeface="Times New Roman" panose="02020603050405020304" pitchFamily="18" charset="0"/>
                  <a:sym typeface="Roboto Bold"/>
                </a:rPr>
                <a:t>Khẳng định ý nghĩa của việc tuân thủ quy tắc hay luật lệ</a:t>
              </a:r>
              <a:endParaRPr lang="vi-VN" sz="2000" dirty="0">
                <a:solidFill>
                  <a:srgbClr val="1C1F25"/>
                </a:solidFill>
                <a:latin typeface="Times New Roman" panose="02020603050405020304" pitchFamily="18" charset="0"/>
                <a:cs typeface="Times New Roman" panose="02020603050405020304" pitchFamily="18" charset="0"/>
                <a:sym typeface="Roboto Bold"/>
              </a:endParaRPr>
            </a:p>
          </p:txBody>
        </p:sp>
        <p:sp>
          <p:nvSpPr>
            <p:cNvPr id="24" name="Google Shape;3205;p40">
              <a:extLst>
                <a:ext uri="{FF2B5EF4-FFF2-40B4-BE49-F238E27FC236}">
                  <a16:creationId xmlns:a16="http://schemas.microsoft.com/office/drawing/2014/main" id="{6D5F4EE2-2C2C-4B61-A281-AB032AFAAF94}"/>
                </a:ext>
              </a:extLst>
            </p:cNvPr>
            <p:cNvSpPr/>
            <p:nvPr/>
          </p:nvSpPr>
          <p:spPr>
            <a:xfrm>
              <a:off x="4442112" y="5569856"/>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chemeClr val="accent4">
                <a:lumMod val="40000"/>
                <a:lumOff val="6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a:ea typeface="Fira Sans"/>
                  <a:cs typeface="Fira Sans"/>
                  <a:sym typeface="Fira Sans"/>
                </a:rPr>
                <a:t>4</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9" name="TextBox 8">
            <a:extLst>
              <a:ext uri="{FF2B5EF4-FFF2-40B4-BE49-F238E27FC236}">
                <a16:creationId xmlns:a16="http://schemas.microsoft.com/office/drawing/2014/main" id="{B80AB9D3-418E-4024-AA93-55AD88CB2955}"/>
              </a:ext>
            </a:extLst>
          </p:cNvPr>
          <p:cNvSpPr txBox="1"/>
          <p:nvPr/>
        </p:nvSpPr>
        <p:spPr>
          <a:xfrm>
            <a:off x="1583475" y="678088"/>
            <a:ext cx="8971486"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Bài 3. Những lưu ý khi viết một bài văn thuyết minh về một quy tắc hay luật lệ của hoạt động:</a:t>
            </a:r>
          </a:p>
        </p:txBody>
      </p:sp>
      <p:grpSp>
        <p:nvGrpSpPr>
          <p:cNvPr id="25" name="Group 24">
            <a:extLst>
              <a:ext uri="{FF2B5EF4-FFF2-40B4-BE49-F238E27FC236}">
                <a16:creationId xmlns:a16="http://schemas.microsoft.com/office/drawing/2014/main" id="{CAEC5525-AACB-44C1-B3BB-D91BD1207281}"/>
              </a:ext>
            </a:extLst>
          </p:cNvPr>
          <p:cNvGrpSpPr/>
          <p:nvPr/>
        </p:nvGrpSpPr>
        <p:grpSpPr>
          <a:xfrm>
            <a:off x="4831052" y="5814158"/>
            <a:ext cx="5673324" cy="847493"/>
            <a:chOff x="4546548" y="2388123"/>
            <a:chExt cx="6343369" cy="847493"/>
          </a:xfrm>
        </p:grpSpPr>
        <p:sp>
          <p:nvSpPr>
            <p:cNvPr id="26" name="Google Shape;3204;p40">
              <a:extLst>
                <a:ext uri="{FF2B5EF4-FFF2-40B4-BE49-F238E27FC236}">
                  <a16:creationId xmlns:a16="http://schemas.microsoft.com/office/drawing/2014/main" id="{C1ADB159-8234-4D9E-A9FC-70AE4F9E17F8}"/>
                </a:ext>
              </a:extLst>
            </p:cNvPr>
            <p:cNvSpPr/>
            <p:nvPr/>
          </p:nvSpPr>
          <p:spPr>
            <a:xfrm>
              <a:off x="4630309" y="2539226"/>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205;p40">
              <a:extLst>
                <a:ext uri="{FF2B5EF4-FFF2-40B4-BE49-F238E27FC236}">
                  <a16:creationId xmlns:a16="http://schemas.microsoft.com/office/drawing/2014/main" id="{AA54F154-CEAF-4877-A7AA-E85215D74284}"/>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5</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8" name="Synergistically utilize technically sound portals with frictionless chains. Dramatically customize…">
              <a:extLst>
                <a:ext uri="{FF2B5EF4-FFF2-40B4-BE49-F238E27FC236}">
                  <a16:creationId xmlns:a16="http://schemas.microsoft.com/office/drawing/2014/main" id="{EC0870F3-BEBF-4B64-9D4B-44478F0F46E2}"/>
                </a:ext>
              </a:extLst>
            </p:cNvPr>
            <p:cNvSpPr txBox="1"/>
            <p:nvPr/>
          </p:nvSpPr>
          <p:spPr>
            <a:xfrm>
              <a:off x="4954718" y="2598023"/>
              <a:ext cx="5723909" cy="406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000" dirty="0">
                  <a:solidFill>
                    <a:srgbClr val="1C1F25"/>
                  </a:solidFill>
                  <a:latin typeface="Times New Roman" panose="02020603050405020304" pitchFamily="18" charset="0"/>
                  <a:cs typeface="Times New Roman" panose="02020603050405020304" pitchFamily="18" charset="0"/>
                  <a:sym typeface="Roboto Bold"/>
                </a:rPr>
                <a:t>Bài văn đảm bảo bố cục.</a:t>
              </a:r>
            </a:p>
          </p:txBody>
        </p:sp>
      </p:grpSp>
    </p:spTree>
    <p:extLst>
      <p:ext uri="{BB962C8B-B14F-4D97-AF65-F5344CB8AC3E}">
        <p14:creationId xmlns:p14="http://schemas.microsoft.com/office/powerpoint/2010/main" val="5573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传网\PPT\同学录PPT\11\藤.png">
            <a:extLst>
              <a:ext uri="{FF2B5EF4-FFF2-40B4-BE49-F238E27FC236}">
                <a16:creationId xmlns:a16="http://schemas.microsoft.com/office/drawing/2014/main" id="{58389B51-A4D8-4196-979C-4416D3CCF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6694" r="37768" b="25636"/>
          <a:stretch/>
        </p:blipFill>
        <p:spPr bwMode="auto">
          <a:xfrm>
            <a:off x="-143940" y="-245328"/>
            <a:ext cx="2980134"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190;p40">
            <a:extLst>
              <a:ext uri="{FF2B5EF4-FFF2-40B4-BE49-F238E27FC236}">
                <a16:creationId xmlns:a16="http://schemas.microsoft.com/office/drawing/2014/main" id="{7B9012D7-CDB0-486C-8CE9-8BEE6F774F50}"/>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84C1BC02-04FC-4FC2-AD7A-C7354F1A5B6D}"/>
              </a:ext>
            </a:extLst>
          </p:cNvPr>
          <p:cNvSpPr txBox="1"/>
          <p:nvPr/>
        </p:nvSpPr>
        <p:spPr>
          <a:xfrm>
            <a:off x="1346127" y="623416"/>
            <a:ext cx="9578898" cy="830997"/>
          </a:xfrm>
          <a:prstGeom prst="rect">
            <a:avLst/>
          </a:prstGeom>
          <a:noFill/>
        </p:spPr>
        <p:txBody>
          <a:bodyPr wrap="square" rtlCol="0">
            <a:spAutoFit/>
          </a:bodyPr>
          <a:lstStyle/>
          <a:p>
            <a:r>
              <a:rPr lang="en-US" sz="2400" b="1">
                <a:solidFill>
                  <a:schemeClr val="tx2"/>
                </a:solidFill>
                <a:latin typeface="Times New Roman" panose="02020603050405020304" pitchFamily="18" charset="0"/>
                <a:cs typeface="Times New Roman" panose="02020603050405020304" pitchFamily="18" charset="0"/>
              </a:rPr>
              <a:t>Bài 4. Các bước chuẩn bị và trình bày bài nói giải thích một quy tắc hay luật lệ của một hoạt động: </a:t>
            </a:r>
          </a:p>
        </p:txBody>
      </p:sp>
      <p:sp>
        <p:nvSpPr>
          <p:cNvPr id="5" name="TextBox 4">
            <a:extLst>
              <a:ext uri="{FF2B5EF4-FFF2-40B4-BE49-F238E27FC236}">
                <a16:creationId xmlns:a16="http://schemas.microsoft.com/office/drawing/2014/main" id="{76AF632B-2051-4A5A-9898-03ED89A26269}"/>
              </a:ext>
            </a:extLst>
          </p:cNvPr>
          <p:cNvSpPr txBox="1"/>
          <p:nvPr/>
        </p:nvSpPr>
        <p:spPr>
          <a:xfrm>
            <a:off x="960864" y="1633699"/>
            <a:ext cx="8991673" cy="954107"/>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1. Xác định </a:t>
            </a:r>
            <a:r>
              <a:rPr lang="en-VN" sz="2800" b="1">
                <a:solidFill>
                  <a:schemeClr val="bg1"/>
                </a:solidFill>
                <a:latin typeface="Times New Roman" panose="02020603050405020304" pitchFamily="18" charset="0"/>
                <a:cs typeface="Times New Roman" panose="02020603050405020304" pitchFamily="18" charset="0"/>
              </a:rPr>
              <a:t>đề tài</a:t>
            </a:r>
            <a:r>
              <a:rPr lang="en-US" sz="2800" b="1">
                <a:solidFill>
                  <a:schemeClr val="bg1"/>
                </a:solidFill>
                <a:latin typeface="Times New Roman" panose="02020603050405020304" pitchFamily="18" charset="0"/>
                <a:cs typeface="Times New Roman" panose="02020603050405020304" pitchFamily="18" charset="0"/>
              </a:rPr>
              <a:t>, người nghe, mục đích, không gian, thời gian nói</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420184-956E-41EC-B0EA-804147610AB8}"/>
              </a:ext>
            </a:extLst>
          </p:cNvPr>
          <p:cNvSpPr txBox="1"/>
          <p:nvPr/>
        </p:nvSpPr>
        <p:spPr>
          <a:xfrm>
            <a:off x="2365548" y="3200265"/>
            <a:ext cx="6182309"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2. </a:t>
            </a:r>
            <a:r>
              <a:rPr lang="en-VN" sz="2800" b="1">
                <a:solidFill>
                  <a:schemeClr val="bg1"/>
                </a:solidFill>
                <a:latin typeface="Times New Roman" panose="02020603050405020304" pitchFamily="18" charset="0"/>
                <a:cs typeface="Times New Roman" panose="02020603050405020304" pitchFamily="18" charset="0"/>
              </a:rPr>
              <a:t>Tìm ý</a:t>
            </a:r>
            <a:r>
              <a:rPr lang="en-US" sz="2800" b="1">
                <a:solidFill>
                  <a:schemeClr val="bg1"/>
                </a:solidFill>
                <a:latin typeface="Times New Roman" panose="02020603050405020304" pitchFamily="18" charset="0"/>
                <a:cs typeface="Times New Roman" panose="02020603050405020304" pitchFamily="18" charset="0"/>
              </a:rPr>
              <a:t>, lập dàn ý</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7" name="Down Arrow 1">
            <a:extLst>
              <a:ext uri="{FF2B5EF4-FFF2-40B4-BE49-F238E27FC236}">
                <a16:creationId xmlns:a16="http://schemas.microsoft.com/office/drawing/2014/main" id="{CD9B77AF-4547-49B6-B302-C82DF55C264C}"/>
              </a:ext>
            </a:extLst>
          </p:cNvPr>
          <p:cNvSpPr/>
          <p:nvPr/>
        </p:nvSpPr>
        <p:spPr>
          <a:xfrm>
            <a:off x="5168739" y="2661168"/>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pic>
        <p:nvPicPr>
          <p:cNvPr id="8" name="Picture 3" descr="F:\未标题-1.png">
            <a:extLst>
              <a:ext uri="{FF2B5EF4-FFF2-40B4-BE49-F238E27FC236}">
                <a16:creationId xmlns:a16="http://schemas.microsoft.com/office/drawing/2014/main" id="{1A7D086F-690A-46ED-BC04-9909473318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6" t="18942" r="23264" b="17870"/>
          <a:stretch/>
        </p:blipFill>
        <p:spPr bwMode="auto">
          <a:xfrm>
            <a:off x="9037292" y="2637988"/>
            <a:ext cx="3154708" cy="40343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DE75EE-EE85-4480-A5EF-70978619DA01}"/>
              </a:ext>
            </a:extLst>
          </p:cNvPr>
          <p:cNvSpPr txBox="1"/>
          <p:nvPr/>
        </p:nvSpPr>
        <p:spPr>
          <a:xfrm>
            <a:off x="3050262" y="4314202"/>
            <a:ext cx="4812879"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3</a:t>
            </a:r>
            <a:r>
              <a:rPr lang="en-VN" sz="2800" b="1">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luyện tập và trình bày</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F2BABF8-0EEA-4174-A09D-585121EFF5D9}"/>
              </a:ext>
            </a:extLst>
          </p:cNvPr>
          <p:cNvSpPr txBox="1"/>
          <p:nvPr/>
        </p:nvSpPr>
        <p:spPr>
          <a:xfrm>
            <a:off x="3497843" y="5554620"/>
            <a:ext cx="3917716"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4</a:t>
            </a:r>
            <a:r>
              <a:rPr lang="en-VN" sz="2800" b="1">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Trao đổi, đánh giá</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11" name="Down Arrow 30">
            <a:extLst>
              <a:ext uri="{FF2B5EF4-FFF2-40B4-BE49-F238E27FC236}">
                <a16:creationId xmlns:a16="http://schemas.microsoft.com/office/drawing/2014/main" id="{89AB9677-0672-42E6-BAEA-D2FA4C94546E}"/>
              </a:ext>
            </a:extLst>
          </p:cNvPr>
          <p:cNvSpPr/>
          <p:nvPr/>
        </p:nvSpPr>
        <p:spPr>
          <a:xfrm>
            <a:off x="5168739" y="4945619"/>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sp>
        <p:nvSpPr>
          <p:cNvPr id="12" name="Down Arrow 31">
            <a:extLst>
              <a:ext uri="{FF2B5EF4-FFF2-40B4-BE49-F238E27FC236}">
                <a16:creationId xmlns:a16="http://schemas.microsoft.com/office/drawing/2014/main" id="{84CA68EE-8BA0-4E80-8DD8-CA3EADAD9F68}"/>
              </a:ext>
            </a:extLst>
          </p:cNvPr>
          <p:cNvSpPr/>
          <p:nvPr/>
        </p:nvSpPr>
        <p:spPr>
          <a:xfrm>
            <a:off x="5168739" y="3786367"/>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pic>
        <p:nvPicPr>
          <p:cNvPr id="13" name="Picture 7" descr="D:\传网\PPT\同学录PPT\12\花朵.png">
            <a:extLst>
              <a:ext uri="{FF2B5EF4-FFF2-40B4-BE49-F238E27FC236}">
                <a16:creationId xmlns:a16="http://schemas.microsoft.com/office/drawing/2014/main" id="{892F316D-0B4C-4451-958E-8EA8FFEA0D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43940" y="6259412"/>
            <a:ext cx="13047140" cy="80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32334"/>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VẬN</a:t>
            </a:r>
            <a:r>
              <a:rPr kumimoji="0" lang="en-US" altLang="zh-CN" sz="72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DỤNG</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525349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4BCE9E-BFAC-4525-B7E5-3693D82DD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114" y="2300893"/>
            <a:ext cx="3246437" cy="4361223"/>
          </a:xfrm>
          <a:prstGeom prst="rect">
            <a:avLst/>
          </a:prstGeom>
        </p:spPr>
      </p:pic>
      <p:pic>
        <p:nvPicPr>
          <p:cNvPr id="2" name="Picture 4" descr="D:\传网\PPT\同学录PPT\11\藤.png">
            <a:extLst>
              <a:ext uri="{FF2B5EF4-FFF2-40B4-BE49-F238E27FC236}">
                <a16:creationId xmlns:a16="http://schemas.microsoft.com/office/drawing/2014/main" id="{ACF8A77A-3D50-47AD-8DEA-D1BCBEFF9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269552" y="-4271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a:extLst>
              <a:ext uri="{FF2B5EF4-FFF2-40B4-BE49-F238E27FC236}">
                <a16:creationId xmlns:a16="http://schemas.microsoft.com/office/drawing/2014/main" id="{A4159A8D-89C4-4DAF-9C29-B4A50C1BD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14300" y="6259412"/>
            <a:ext cx="12941300" cy="802437"/>
          </a:xfrm>
          <a:prstGeom prst="rect">
            <a:avLst/>
          </a:prstGeom>
          <a:noFill/>
          <a:extLst>
            <a:ext uri="{909E8E84-426E-40DD-AFC4-6F175D3DCCD1}">
              <a14:hiddenFill xmlns:a14="http://schemas.microsoft.com/office/drawing/2010/main">
                <a:solidFill>
                  <a:srgbClr val="FFFFFF"/>
                </a:solidFill>
              </a14:hiddenFill>
            </a:ext>
          </a:extLst>
        </p:spPr>
      </p:pic>
      <p:sp>
        <p:nvSpPr>
          <p:cNvPr id="11" name="椭圆形标注 9">
            <a:extLst>
              <a:ext uri="{FF2B5EF4-FFF2-40B4-BE49-F238E27FC236}">
                <a16:creationId xmlns:a16="http://schemas.microsoft.com/office/drawing/2014/main" id="{111557DB-6961-4574-A365-7DD42C52BD31}"/>
              </a:ext>
            </a:extLst>
          </p:cNvPr>
          <p:cNvSpPr/>
          <p:nvPr/>
        </p:nvSpPr>
        <p:spPr>
          <a:xfrm>
            <a:off x="2992264" y="1447800"/>
            <a:ext cx="5755801" cy="3282519"/>
          </a:xfrm>
          <a:prstGeom prst="wedgeEllipseCallout">
            <a:avLst>
              <a:gd name="adj1" fmla="val 46400"/>
              <a:gd name="adj2" fmla="val 55927"/>
            </a:avLst>
          </a:prstGeom>
          <a:solidFill>
            <a:srgbClr val="256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Times New Roman" panose="02020603050405020304" pitchFamily="18" charset="0"/>
                <a:cs typeface="Times New Roman" panose="02020603050405020304" pitchFamily="18" charset="0"/>
              </a:rPr>
              <a:t>Hãy chia sẻ với bạn học cùng nhóm cảm xúc hay niềm hứng thú của em khi đọc một cuốn sách, trong khi nói có sử dụng một số thuật ngữ?</a:t>
            </a:r>
            <a:endParaRPr lang="zh-CN" alt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532781"/>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KHỞI</a:t>
            </a:r>
            <a:r>
              <a:rPr kumimoji="0" lang="en-US" altLang="zh-CN" sz="72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ĐỘNG</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传网\PPT\同学录PPT\11\藤.png">
            <a:extLst>
              <a:ext uri="{FF2B5EF4-FFF2-40B4-BE49-F238E27FC236}">
                <a16:creationId xmlns:a16="http://schemas.microsoft.com/office/drawing/2014/main" id="{ACF8A77A-3D50-47AD-8DEA-D1BCBEFF9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6694" r="37768" b="25636"/>
          <a:stretch/>
        </p:blipFill>
        <p:spPr bwMode="auto">
          <a:xfrm>
            <a:off x="-269552" y="-4271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oy&#10;&#10;Description automatically generated">
            <a:extLst>
              <a:ext uri="{FF2B5EF4-FFF2-40B4-BE49-F238E27FC236}">
                <a16:creationId xmlns:a16="http://schemas.microsoft.com/office/drawing/2014/main" id="{8F4FB090-B42E-4BA5-9365-0DDCAEC67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088" y="2971800"/>
            <a:ext cx="3147912" cy="3147912"/>
          </a:xfrm>
          <a:prstGeom prst="rect">
            <a:avLst/>
          </a:prstGeom>
        </p:spPr>
      </p:pic>
      <p:pic>
        <p:nvPicPr>
          <p:cNvPr id="5" name="Picture 7" descr="D:\传网\PPT\同学录PPT\12\花朵.png">
            <a:extLst>
              <a:ext uri="{FF2B5EF4-FFF2-40B4-BE49-F238E27FC236}">
                <a16:creationId xmlns:a16="http://schemas.microsoft.com/office/drawing/2014/main" id="{A4159A8D-89C4-4DAF-9C29-B4A50C1BD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14300" y="6259412"/>
            <a:ext cx="12941300" cy="802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9AF6AA-C571-4203-9745-604BF79A331C}"/>
              </a:ext>
            </a:extLst>
          </p:cNvPr>
          <p:cNvSpPr txBox="1"/>
          <p:nvPr/>
        </p:nvSpPr>
        <p:spPr>
          <a:xfrm>
            <a:off x="927757" y="1903761"/>
            <a:ext cx="10336485" cy="1569660"/>
          </a:xfrm>
          <a:prstGeom prst="rect">
            <a:avLst/>
          </a:prstGeom>
          <a:noFill/>
        </p:spPr>
        <p:txBody>
          <a:bodyPr wrap="square">
            <a:spAutoFit/>
          </a:bodyPr>
          <a:lstStyle/>
          <a:p>
            <a:r>
              <a:rPr lang="en-US" sz="2400" b="1" i="0">
                <a:solidFill>
                  <a:srgbClr val="202124"/>
                </a:solidFill>
                <a:effectLst/>
                <a:latin typeface="+mj-lt"/>
              </a:rPr>
              <a:t>- </a:t>
            </a:r>
            <a:r>
              <a:rPr lang="vi-VN" sz="2400" b="1" i="0">
                <a:solidFill>
                  <a:srgbClr val="202124"/>
                </a:solidFill>
                <a:effectLst/>
                <a:latin typeface="+mj-lt"/>
              </a:rPr>
              <a:t>Ý nghĩa của việc tự hoàn thiện bản thân</a:t>
            </a:r>
            <a:r>
              <a:rPr lang="vi-VN" sz="2400" b="0" i="0">
                <a:solidFill>
                  <a:srgbClr val="202124"/>
                </a:solidFill>
                <a:effectLst/>
                <a:latin typeface="+mj-lt"/>
              </a:rPr>
              <a:t>: Làm cho </a:t>
            </a:r>
            <a:r>
              <a:rPr lang="vi-VN" sz="2400" b="1" i="0">
                <a:solidFill>
                  <a:srgbClr val="202124"/>
                </a:solidFill>
                <a:effectLst/>
                <a:latin typeface="+mj-lt"/>
              </a:rPr>
              <a:t>bản thân</a:t>
            </a:r>
            <a:r>
              <a:rPr lang="vi-VN" sz="2400" b="0" i="0">
                <a:solidFill>
                  <a:srgbClr val="202124"/>
                </a:solidFill>
                <a:effectLst/>
                <a:latin typeface="+mj-lt"/>
              </a:rPr>
              <a:t> mình ngày càng tốt hơn, mở mang tầm hiểu biết. Khắc phục được những khuyết điểm </a:t>
            </a:r>
            <a:r>
              <a:rPr lang="vi-VN" sz="2400" b="1" i="0">
                <a:solidFill>
                  <a:srgbClr val="202124"/>
                </a:solidFill>
                <a:effectLst/>
                <a:latin typeface="+mj-lt"/>
              </a:rPr>
              <a:t>của bản thân</a:t>
            </a:r>
            <a:r>
              <a:rPr lang="vi-VN" sz="2400" b="0" i="0">
                <a:solidFill>
                  <a:srgbClr val="202124"/>
                </a:solidFill>
                <a:effectLst/>
                <a:latin typeface="+mj-lt"/>
              </a:rPr>
              <a:t> mình từ đó được mọi người tín nhiệm, tin tưởng. Người biết </a:t>
            </a:r>
            <a:r>
              <a:rPr lang="vi-VN" sz="2400" b="1" i="0">
                <a:solidFill>
                  <a:srgbClr val="202124"/>
                </a:solidFill>
                <a:effectLst/>
                <a:latin typeface="+mj-lt"/>
              </a:rPr>
              <a:t>hoàn thiện bản thân</a:t>
            </a:r>
            <a:r>
              <a:rPr lang="vi-VN" sz="2400" b="0" i="0">
                <a:solidFill>
                  <a:srgbClr val="202124"/>
                </a:solidFill>
                <a:effectLst/>
                <a:latin typeface="+mj-lt"/>
              </a:rPr>
              <a:t> sẽ tiến bộ từng ngày và nhận được tình yêu thương từ mọi người.</a:t>
            </a:r>
            <a:endParaRPr lang="en-US" sz="2400">
              <a:latin typeface="+mj-lt"/>
            </a:endParaRPr>
          </a:p>
        </p:txBody>
      </p:sp>
      <p:sp>
        <p:nvSpPr>
          <p:cNvPr id="9" name="TextBox 8">
            <a:extLst>
              <a:ext uri="{FF2B5EF4-FFF2-40B4-BE49-F238E27FC236}">
                <a16:creationId xmlns:a16="http://schemas.microsoft.com/office/drawing/2014/main" id="{39FCB5D1-03FF-4BFD-8795-EC4182D00EB4}"/>
              </a:ext>
            </a:extLst>
          </p:cNvPr>
          <p:cNvSpPr txBox="1"/>
          <p:nvPr/>
        </p:nvSpPr>
        <p:spPr>
          <a:xfrm>
            <a:off x="1049065" y="521355"/>
            <a:ext cx="10017125" cy="830997"/>
          </a:xfrm>
          <a:prstGeom prst="rect">
            <a:avLst/>
          </a:prstGeom>
          <a:noFill/>
        </p:spPr>
        <p:txBody>
          <a:bodyPr wrap="square">
            <a:spAutoFit/>
          </a:bodyPr>
          <a:lstStyle/>
          <a:p>
            <a:r>
              <a:rPr lang="en-US" sz="2400" b="1" i="0">
                <a:solidFill>
                  <a:srgbClr val="FF0000"/>
                </a:solidFill>
                <a:effectLst/>
                <a:latin typeface="Times New Roman" panose="02020603050405020304" pitchFamily="18" charset="0"/>
                <a:cs typeface="Times New Roman" panose="02020603050405020304" pitchFamily="18" charset="0"/>
              </a:rPr>
              <a:t>Bài 6. Theo em, việc khám phá và hoàn thiện bản thân có ý</a:t>
            </a:r>
            <a:r>
              <a:rPr lang="vi-VN" sz="2400" b="1" i="0">
                <a:solidFill>
                  <a:srgbClr val="FF0000"/>
                </a:solidFill>
                <a:effectLst/>
                <a:latin typeface="Times New Roman" panose="02020603050405020304" pitchFamily="18" charset="0"/>
                <a:cs typeface="Times New Roman" panose="02020603050405020304" pitchFamily="18" charset="0"/>
              </a:rPr>
              <a:t> nghĩa </a:t>
            </a:r>
            <a:r>
              <a:rPr lang="en-US" sz="2400" b="1">
                <a:solidFill>
                  <a:srgbClr val="FF0000"/>
                </a:solidFill>
                <a:latin typeface="Times New Roman" panose="02020603050405020304" pitchFamily="18" charset="0"/>
                <a:cs typeface="Times New Roman" panose="02020603050405020304" pitchFamily="18" charset="0"/>
              </a:rPr>
              <a:t>như thế nào và có thể thực hiện bằng cách nào?</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DC2D645-CC75-409A-A1BD-6B3FCAD9E843}"/>
              </a:ext>
            </a:extLst>
          </p:cNvPr>
          <p:cNvSpPr txBox="1"/>
          <p:nvPr/>
        </p:nvSpPr>
        <p:spPr>
          <a:xfrm>
            <a:off x="1049065" y="3890233"/>
            <a:ext cx="8361635" cy="1569660"/>
          </a:xfrm>
          <a:prstGeom prst="rect">
            <a:avLst/>
          </a:prstGeom>
          <a:noFill/>
        </p:spPr>
        <p:txBody>
          <a:bodyPr wrap="square" rtlCol="0">
            <a:spAutoFit/>
          </a:bodyPr>
          <a:lstStyle/>
          <a:p>
            <a:r>
              <a:rPr lang="en-US" sz="2400">
                <a:solidFill>
                  <a:schemeClr val="accent6">
                    <a:lumMod val="50000"/>
                  </a:schemeClr>
                </a:solidFill>
                <a:latin typeface="Times New Roman" panose="02020603050405020304" pitchFamily="18" charset="0"/>
                <a:cs typeface="Times New Roman" panose="02020603050405020304" pitchFamily="18" charset="0"/>
              </a:rPr>
              <a:t>- Cách thức hoàn thiện bản thân: hoàn thiện kĩ năng đọc sách, kĩ năng ghi nhớ bài học, kĩ năng ghi chép trong học tập, kĩ năng viết, nói và nghe về một đề tài, vấn đề có liên hệ với ưu điểm và hạn chế của bản thân </a:t>
            </a:r>
          </a:p>
        </p:txBody>
      </p:sp>
    </p:spTree>
    <p:extLst>
      <p:ext uri="{BB962C8B-B14F-4D97-AF65-F5344CB8AC3E}">
        <p14:creationId xmlns:p14="http://schemas.microsoft.com/office/powerpoint/2010/main" val="4438532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68" y="2903888"/>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7" y="962697"/>
            <a:ext cx="1643295"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Bài</a:t>
            </a:r>
            <a:r>
              <a:rPr kumimoji="0" lang="en-US"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 </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cũ</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591877" y="2841840"/>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154945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 </a:t>
            </a:r>
            <a:r>
              <a:rPr kumimoji="0" lang="en-US" sz="2133" b="1" i="0" u="none" strike="noStrike" kern="0" cap="none" spc="0" normalizeH="0" baseline="0" noProof="0" dirty="0" err="1">
                <a:ln>
                  <a:noFill/>
                </a:ln>
                <a:solidFill>
                  <a:srgbClr val="000000"/>
                </a:solidFill>
                <a:effectLst/>
                <a:uLnTx/>
                <a:uFillTx/>
                <a:latin typeface="Fira Sans"/>
                <a:ea typeface="Fira Sans"/>
                <a:cs typeface="Fira Sans"/>
                <a:sym typeface="Fira Sans"/>
              </a:rPr>
              <a:t>Bài</a:t>
            </a:r>
            <a:r>
              <a:rPr kumimoji="0" lang="en-US" sz="2133" b="1" i="0" u="none" strike="noStrike" kern="0" cap="none" spc="0" normalizeH="0" baseline="0" noProof="0" dirty="0">
                <a:ln>
                  <a:noFill/>
                </a:ln>
                <a:solidFill>
                  <a:srgbClr val="000000"/>
                </a:solidFill>
                <a:effectLst/>
                <a:uLnTx/>
                <a:uFillTx/>
                <a:latin typeface="Fira Sans"/>
                <a:ea typeface="Fira Sans"/>
                <a:cs typeface="Fira Sans"/>
                <a:sym typeface="Fira Sans"/>
              </a:rPr>
              <a:t> m</a:t>
            </a:r>
            <a:r>
              <a:rPr lang="en-US" sz="2133" b="1" kern="0" dirty="0" err="1">
                <a:solidFill>
                  <a:srgbClr val="000000"/>
                </a:solidFill>
                <a:latin typeface="Fira Sans"/>
                <a:ea typeface="Fira Sans"/>
                <a:cs typeface="Fira Sans"/>
                <a:sym typeface="Fira Sans"/>
              </a:rPr>
              <a:t>ới</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6" y="32091"/>
            <a:ext cx="751398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HƯỚNG</a:t>
            </a:r>
            <a:r>
              <a:rPr kumimoji="0" lang="en-US" altLang="zh-CN" sz="44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DẪN TỰ HỌC</a:t>
            </a:r>
            <a:endParaRPr kumimoji="0" lang="en-US" altLang="zh-CN" sz="44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3865" y="1467271"/>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Hoàn</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thành</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tập</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00136" y="2890370"/>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Chuẩn</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bị</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400" b="0" i="0" u="none" strike="noStrike" kern="1200" cap="none" spc="0" normalizeH="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lang="en-US" sz="2400" noProof="0">
                <a:solidFill>
                  <a:srgbClr val="1C1F25"/>
                </a:solidFill>
                <a:latin typeface="Times New Roman" panose="02020603050405020304" pitchFamily="18" charset="0"/>
                <a:cs typeface="Times New Roman" panose="02020603050405020304" pitchFamily="18" charset="0"/>
                <a:sym typeface="Roboto Bold"/>
              </a:rPr>
              <a:t>ÔN TẬP CUỐI HỌC KÌ I</a:t>
            </a:r>
            <a:r>
              <a:rPr kumimoji="0" lang="en-US" sz="2400" b="0" i="0" u="none" strike="noStrike" kern="1200" cap="none" spc="0" normalizeH="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vi-VN" sz="24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2260868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pic>
        <p:nvPicPr>
          <p:cNvPr id="26" name="Picture 25">
            <a:extLst>
              <a:ext uri="{FF2B5EF4-FFF2-40B4-BE49-F238E27FC236}">
                <a16:creationId xmlns:a16="http://schemas.microsoft.com/office/drawing/2014/main" id="{4D294F7D-2FE6-46ED-BE49-29BA8C0DF6C0}"/>
              </a:ext>
            </a:extLst>
          </p:cNvPr>
          <p:cNvPicPr>
            <a:picLocks noChangeAspect="1"/>
          </p:cNvPicPr>
          <p:nvPr/>
        </p:nvPicPr>
        <p:blipFill>
          <a:blip r:embed="rId7">
            <a:extLst>
              <a:ext uri="{28A0092B-C50C-407E-A947-70E740481C1C}">
                <a14:useLocalDpi xmlns:a14="http://schemas.microsoft.com/office/drawing/2010/main" val="0"/>
              </a:ext>
            </a:extLst>
          </a:blip>
          <a:srcRect l="1247" t="46904" r="3805" b="26040"/>
          <a:stretch>
            <a:fillRect/>
          </a:stretch>
        </p:blipFill>
        <p:spPr>
          <a:xfrm>
            <a:off x="1174363" y="2571750"/>
            <a:ext cx="8979965" cy="1585557"/>
          </a:xfrm>
          <a:custGeom>
            <a:avLst/>
            <a:gdLst/>
            <a:ahLst/>
            <a:cxnLst/>
            <a:rect l="l" t="t" r="r" b="b"/>
            <a:pathLst>
              <a:path w="7562202" h="1335229">
                <a:moveTo>
                  <a:pt x="3465749" y="1243190"/>
                </a:moveTo>
                <a:cubicBezTo>
                  <a:pt x="3478561" y="1243190"/>
                  <a:pt x="3489438" y="1247660"/>
                  <a:pt x="3498379" y="1256602"/>
                </a:cubicBezTo>
                <a:cubicBezTo>
                  <a:pt x="3507320" y="1265543"/>
                  <a:pt x="3511791" y="1275934"/>
                  <a:pt x="3511791" y="1287775"/>
                </a:cubicBezTo>
                <a:cubicBezTo>
                  <a:pt x="3511791" y="1301407"/>
                  <a:pt x="3507282" y="1312724"/>
                  <a:pt x="3498265" y="1321726"/>
                </a:cubicBezTo>
                <a:cubicBezTo>
                  <a:pt x="3489248" y="1330728"/>
                  <a:pt x="3478409" y="1335229"/>
                  <a:pt x="3465749" y="1335229"/>
                </a:cubicBezTo>
                <a:cubicBezTo>
                  <a:pt x="3451965" y="1335229"/>
                  <a:pt x="3440610" y="1330766"/>
                  <a:pt x="3431684" y="1321840"/>
                </a:cubicBezTo>
                <a:cubicBezTo>
                  <a:pt x="3422757" y="1312914"/>
                  <a:pt x="3418294" y="1301559"/>
                  <a:pt x="3418294" y="1287775"/>
                </a:cubicBezTo>
                <a:cubicBezTo>
                  <a:pt x="3418294" y="1275782"/>
                  <a:pt x="3422723" y="1265353"/>
                  <a:pt x="3431581" y="1256488"/>
                </a:cubicBezTo>
                <a:cubicBezTo>
                  <a:pt x="3440439" y="1247622"/>
                  <a:pt x="3451828" y="1243190"/>
                  <a:pt x="3465749" y="1243190"/>
                </a:cubicBezTo>
                <a:close/>
                <a:moveTo>
                  <a:pt x="1305974" y="1243190"/>
                </a:moveTo>
                <a:cubicBezTo>
                  <a:pt x="1318786" y="1243190"/>
                  <a:pt x="1329659" y="1247660"/>
                  <a:pt x="1338593" y="1256602"/>
                </a:cubicBezTo>
                <a:cubicBezTo>
                  <a:pt x="1347526" y="1265543"/>
                  <a:pt x="1351993" y="1275934"/>
                  <a:pt x="1351993" y="1287775"/>
                </a:cubicBezTo>
                <a:cubicBezTo>
                  <a:pt x="1351993" y="1301407"/>
                  <a:pt x="1347492" y="1312724"/>
                  <a:pt x="1338490" y="1321726"/>
                </a:cubicBezTo>
                <a:cubicBezTo>
                  <a:pt x="1329488" y="1330728"/>
                  <a:pt x="1318650" y="1335229"/>
                  <a:pt x="1305974" y="1335229"/>
                </a:cubicBezTo>
                <a:cubicBezTo>
                  <a:pt x="1292190" y="1335229"/>
                  <a:pt x="1280835" y="1330766"/>
                  <a:pt x="1271909" y="1321840"/>
                </a:cubicBezTo>
                <a:cubicBezTo>
                  <a:pt x="1262983" y="1312914"/>
                  <a:pt x="1258520" y="1301559"/>
                  <a:pt x="1258520" y="1287775"/>
                </a:cubicBezTo>
                <a:cubicBezTo>
                  <a:pt x="1258520" y="1275782"/>
                  <a:pt x="1262948" y="1265353"/>
                  <a:pt x="1271806" y="1256488"/>
                </a:cubicBezTo>
                <a:cubicBezTo>
                  <a:pt x="1280664" y="1247622"/>
                  <a:pt x="1292053" y="1243190"/>
                  <a:pt x="1305974" y="1243190"/>
                </a:cubicBezTo>
                <a:close/>
                <a:moveTo>
                  <a:pt x="6978344" y="1106873"/>
                </a:moveTo>
                <a:cubicBezTo>
                  <a:pt x="6986316" y="1106531"/>
                  <a:pt x="6994634" y="1107932"/>
                  <a:pt x="7003294" y="1111074"/>
                </a:cubicBezTo>
                <a:cubicBezTo>
                  <a:pt x="7020797" y="1117313"/>
                  <a:pt x="7032764" y="1128065"/>
                  <a:pt x="7039192" y="1143329"/>
                </a:cubicBezTo>
                <a:cubicBezTo>
                  <a:pt x="7045622" y="1158593"/>
                  <a:pt x="7046452" y="1173033"/>
                  <a:pt x="7041686" y="1186650"/>
                </a:cubicBezTo>
                <a:cubicBezTo>
                  <a:pt x="7034748" y="1205944"/>
                  <a:pt x="7023810" y="1219091"/>
                  <a:pt x="7008873" y="1226089"/>
                </a:cubicBezTo>
                <a:cubicBezTo>
                  <a:pt x="6993936" y="1233087"/>
                  <a:pt x="6977852" y="1233975"/>
                  <a:pt x="6960622" y="1228753"/>
                </a:cubicBezTo>
                <a:cubicBezTo>
                  <a:pt x="6943164" y="1222514"/>
                  <a:pt x="6931490" y="1211580"/>
                  <a:pt x="6925600" y="1195952"/>
                </a:cubicBezTo>
                <a:cubicBezTo>
                  <a:pt x="6919711" y="1180324"/>
                  <a:pt x="6919141" y="1166035"/>
                  <a:pt x="6923892" y="1153086"/>
                </a:cubicBezTo>
                <a:cubicBezTo>
                  <a:pt x="6930360" y="1134095"/>
                  <a:pt x="6940880" y="1120774"/>
                  <a:pt x="6955453" y="1113123"/>
                </a:cubicBezTo>
                <a:cubicBezTo>
                  <a:pt x="6962740" y="1109298"/>
                  <a:pt x="6970370" y="1107214"/>
                  <a:pt x="6978344" y="1106873"/>
                </a:cubicBezTo>
                <a:close/>
                <a:moveTo>
                  <a:pt x="2764184" y="916622"/>
                </a:moveTo>
                <a:lnTo>
                  <a:pt x="2758523" y="935967"/>
                </a:lnTo>
                <a:cubicBezTo>
                  <a:pt x="2732489" y="987217"/>
                  <a:pt x="2713574" y="1028473"/>
                  <a:pt x="2701779" y="1059737"/>
                </a:cubicBezTo>
                <a:cubicBezTo>
                  <a:pt x="2689984" y="1091002"/>
                  <a:pt x="2683198" y="1115309"/>
                  <a:pt x="2681422" y="1132661"/>
                </a:cubicBezTo>
                <a:cubicBezTo>
                  <a:pt x="2679646" y="1150012"/>
                  <a:pt x="2680644" y="1161098"/>
                  <a:pt x="2684416" y="1165917"/>
                </a:cubicBezTo>
                <a:cubicBezTo>
                  <a:pt x="2688189" y="1170737"/>
                  <a:pt x="2692876" y="1173147"/>
                  <a:pt x="2698477" y="1173147"/>
                </a:cubicBezTo>
                <a:cubicBezTo>
                  <a:pt x="2711942" y="1173147"/>
                  <a:pt x="2728789" y="1162164"/>
                  <a:pt x="2749017" y="1140198"/>
                </a:cubicBezTo>
                <a:cubicBezTo>
                  <a:pt x="2769245" y="1118232"/>
                  <a:pt x="2788528" y="1093366"/>
                  <a:pt x="2806866" y="1065601"/>
                </a:cubicBezTo>
                <a:cubicBezTo>
                  <a:pt x="2784550" y="1048341"/>
                  <a:pt x="2769917" y="1017786"/>
                  <a:pt x="2762964" y="973937"/>
                </a:cubicBezTo>
                <a:close/>
                <a:moveTo>
                  <a:pt x="6192446" y="629565"/>
                </a:moveTo>
                <a:cubicBezTo>
                  <a:pt x="6182761" y="629565"/>
                  <a:pt x="6169752" y="636863"/>
                  <a:pt x="6153417" y="651459"/>
                </a:cubicBezTo>
                <a:cubicBezTo>
                  <a:pt x="6137083" y="666055"/>
                  <a:pt x="6118817" y="686029"/>
                  <a:pt x="6098619" y="711380"/>
                </a:cubicBezTo>
                <a:cubicBezTo>
                  <a:pt x="6078422" y="736731"/>
                  <a:pt x="6058206" y="765859"/>
                  <a:pt x="6037970" y="798762"/>
                </a:cubicBezTo>
                <a:cubicBezTo>
                  <a:pt x="6027852" y="815214"/>
                  <a:pt x="6018332" y="831641"/>
                  <a:pt x="6009410" y="848041"/>
                </a:cubicBezTo>
                <a:lnTo>
                  <a:pt x="5991734" y="882812"/>
                </a:lnTo>
                <a:lnTo>
                  <a:pt x="5993920" y="882386"/>
                </a:lnTo>
                <a:cubicBezTo>
                  <a:pt x="6006286" y="879102"/>
                  <a:pt x="6021694" y="872602"/>
                  <a:pt x="6040144" y="862885"/>
                </a:cubicBezTo>
                <a:cubicBezTo>
                  <a:pt x="6064744" y="849928"/>
                  <a:pt x="6087660" y="833772"/>
                  <a:pt x="6108889" y="814417"/>
                </a:cubicBezTo>
                <a:cubicBezTo>
                  <a:pt x="6130119" y="795062"/>
                  <a:pt x="6147975" y="773627"/>
                  <a:pt x="6162457" y="750113"/>
                </a:cubicBezTo>
                <a:cubicBezTo>
                  <a:pt x="6176940" y="726598"/>
                  <a:pt x="6186852" y="703714"/>
                  <a:pt x="6192196" y="681459"/>
                </a:cubicBezTo>
                <a:cubicBezTo>
                  <a:pt x="6193334" y="673489"/>
                  <a:pt x="6194328" y="666059"/>
                  <a:pt x="6195178" y="659167"/>
                </a:cubicBezTo>
                <a:cubicBezTo>
                  <a:pt x="6196029" y="652275"/>
                  <a:pt x="6196252" y="646286"/>
                  <a:pt x="6195850" y="641201"/>
                </a:cubicBezTo>
                <a:cubicBezTo>
                  <a:pt x="6195448" y="636115"/>
                  <a:pt x="6194912" y="632904"/>
                  <a:pt x="6194244" y="631569"/>
                </a:cubicBezTo>
                <a:cubicBezTo>
                  <a:pt x="6193576" y="630233"/>
                  <a:pt x="6192978" y="629565"/>
                  <a:pt x="6192446" y="629565"/>
                </a:cubicBezTo>
                <a:close/>
                <a:moveTo>
                  <a:pt x="5012765" y="629565"/>
                </a:moveTo>
                <a:cubicBezTo>
                  <a:pt x="5004537" y="629565"/>
                  <a:pt x="4992013" y="638612"/>
                  <a:pt x="4975193" y="656707"/>
                </a:cubicBezTo>
                <a:cubicBezTo>
                  <a:pt x="4958373" y="674803"/>
                  <a:pt x="4940290" y="697991"/>
                  <a:pt x="4920942" y="726272"/>
                </a:cubicBezTo>
                <a:cubicBezTo>
                  <a:pt x="4901595" y="754553"/>
                  <a:pt x="4882562" y="784125"/>
                  <a:pt x="4863844" y="814987"/>
                </a:cubicBezTo>
                <a:cubicBezTo>
                  <a:pt x="4845127" y="845848"/>
                  <a:pt x="4830053" y="871405"/>
                  <a:pt x="4818622" y="891656"/>
                </a:cubicBezTo>
                <a:cubicBezTo>
                  <a:pt x="4805461" y="915717"/>
                  <a:pt x="4791016" y="944647"/>
                  <a:pt x="4775289" y="978446"/>
                </a:cubicBezTo>
                <a:cubicBezTo>
                  <a:pt x="4759562" y="1012245"/>
                  <a:pt x="4746105" y="1044515"/>
                  <a:pt x="4734917" y="1075256"/>
                </a:cubicBezTo>
                <a:cubicBezTo>
                  <a:pt x="4723729" y="1105996"/>
                  <a:pt x="4716298" y="1129996"/>
                  <a:pt x="4712624" y="1147257"/>
                </a:cubicBezTo>
                <a:cubicBezTo>
                  <a:pt x="4708951" y="1164517"/>
                  <a:pt x="4707493" y="1173147"/>
                  <a:pt x="4708252" y="1173147"/>
                </a:cubicBezTo>
                <a:cubicBezTo>
                  <a:pt x="4726378" y="1173147"/>
                  <a:pt x="4753437" y="1157864"/>
                  <a:pt x="4789430" y="1127298"/>
                </a:cubicBezTo>
                <a:cubicBezTo>
                  <a:pt x="4825423" y="1096732"/>
                  <a:pt x="4862949" y="1048007"/>
                  <a:pt x="4902008" y="981122"/>
                </a:cubicBezTo>
                <a:lnTo>
                  <a:pt x="4911891" y="957121"/>
                </a:lnTo>
                <a:cubicBezTo>
                  <a:pt x="4916506" y="946055"/>
                  <a:pt x="4922991" y="933398"/>
                  <a:pt x="4931348" y="919151"/>
                </a:cubicBezTo>
                <a:cubicBezTo>
                  <a:pt x="4939705" y="904904"/>
                  <a:pt x="4949124" y="887553"/>
                  <a:pt x="4959607" y="867097"/>
                </a:cubicBezTo>
                <a:cubicBezTo>
                  <a:pt x="4970089" y="846642"/>
                  <a:pt x="4981277" y="823309"/>
                  <a:pt x="4993171" y="797100"/>
                </a:cubicBezTo>
                <a:cubicBezTo>
                  <a:pt x="5005065" y="770891"/>
                  <a:pt x="5016591" y="746637"/>
                  <a:pt x="5027748" y="724336"/>
                </a:cubicBezTo>
                <a:cubicBezTo>
                  <a:pt x="5036644" y="698347"/>
                  <a:pt x="5039915" y="676055"/>
                  <a:pt x="5037562" y="657459"/>
                </a:cubicBezTo>
                <a:cubicBezTo>
                  <a:pt x="5035209" y="638863"/>
                  <a:pt x="5026944" y="629565"/>
                  <a:pt x="5012765" y="629565"/>
                </a:cubicBezTo>
                <a:close/>
                <a:moveTo>
                  <a:pt x="2992993" y="629565"/>
                </a:moveTo>
                <a:cubicBezTo>
                  <a:pt x="2982504" y="629565"/>
                  <a:pt x="2970762" y="633967"/>
                  <a:pt x="2957767" y="642772"/>
                </a:cubicBezTo>
                <a:cubicBezTo>
                  <a:pt x="2944773" y="651576"/>
                  <a:pt x="2931672" y="663038"/>
                  <a:pt x="2918465" y="677156"/>
                </a:cubicBezTo>
                <a:cubicBezTo>
                  <a:pt x="2905258" y="691273"/>
                  <a:pt x="2892966" y="706522"/>
                  <a:pt x="2881588" y="722902"/>
                </a:cubicBezTo>
                <a:cubicBezTo>
                  <a:pt x="2870210" y="739282"/>
                  <a:pt x="2861690" y="752876"/>
                  <a:pt x="2856028" y="763684"/>
                </a:cubicBezTo>
                <a:cubicBezTo>
                  <a:pt x="2816953" y="841165"/>
                  <a:pt x="2798752" y="902441"/>
                  <a:pt x="2801423" y="947512"/>
                </a:cubicBezTo>
                <a:cubicBezTo>
                  <a:pt x="2804095" y="992583"/>
                  <a:pt x="2811511" y="1022709"/>
                  <a:pt x="2823671" y="1037889"/>
                </a:cubicBezTo>
                <a:cubicBezTo>
                  <a:pt x="2833796" y="1017304"/>
                  <a:pt x="2846418" y="992833"/>
                  <a:pt x="2861538" y="964476"/>
                </a:cubicBezTo>
                <a:cubicBezTo>
                  <a:pt x="2876658" y="936119"/>
                  <a:pt x="2892081" y="907337"/>
                  <a:pt x="2907808" y="878130"/>
                </a:cubicBezTo>
                <a:cubicBezTo>
                  <a:pt x="2927239" y="841636"/>
                  <a:pt x="2945479" y="805897"/>
                  <a:pt x="2962526" y="770914"/>
                </a:cubicBezTo>
                <a:cubicBezTo>
                  <a:pt x="2979574" y="735930"/>
                  <a:pt x="2991726" y="707391"/>
                  <a:pt x="2998982" y="685296"/>
                </a:cubicBezTo>
                <a:cubicBezTo>
                  <a:pt x="3006239" y="663201"/>
                  <a:pt x="3008903" y="648389"/>
                  <a:pt x="3006975" y="640859"/>
                </a:cubicBezTo>
                <a:cubicBezTo>
                  <a:pt x="3005047" y="633330"/>
                  <a:pt x="3000387" y="629565"/>
                  <a:pt x="2992993" y="629565"/>
                </a:cubicBezTo>
                <a:close/>
                <a:moveTo>
                  <a:pt x="1536140" y="629565"/>
                </a:moveTo>
                <a:cubicBezTo>
                  <a:pt x="1527912" y="629565"/>
                  <a:pt x="1515388" y="638612"/>
                  <a:pt x="1498568" y="656707"/>
                </a:cubicBezTo>
                <a:cubicBezTo>
                  <a:pt x="1481749" y="674803"/>
                  <a:pt x="1463665" y="697991"/>
                  <a:pt x="1444317" y="726272"/>
                </a:cubicBezTo>
                <a:cubicBezTo>
                  <a:pt x="1424970" y="754553"/>
                  <a:pt x="1405937" y="784125"/>
                  <a:pt x="1387220" y="814987"/>
                </a:cubicBezTo>
                <a:cubicBezTo>
                  <a:pt x="1368502" y="845848"/>
                  <a:pt x="1353428" y="871405"/>
                  <a:pt x="1341997" y="891656"/>
                </a:cubicBezTo>
                <a:cubicBezTo>
                  <a:pt x="1328836" y="915717"/>
                  <a:pt x="1314391" y="944647"/>
                  <a:pt x="1298664" y="978446"/>
                </a:cubicBezTo>
                <a:cubicBezTo>
                  <a:pt x="1282937" y="1012245"/>
                  <a:pt x="1269480" y="1044515"/>
                  <a:pt x="1258292" y="1075256"/>
                </a:cubicBezTo>
                <a:cubicBezTo>
                  <a:pt x="1247104" y="1105996"/>
                  <a:pt x="1239673" y="1129996"/>
                  <a:pt x="1235999" y="1147257"/>
                </a:cubicBezTo>
                <a:cubicBezTo>
                  <a:pt x="1232326" y="1164517"/>
                  <a:pt x="1230868" y="1173147"/>
                  <a:pt x="1231627" y="1173147"/>
                </a:cubicBezTo>
                <a:cubicBezTo>
                  <a:pt x="1249753" y="1173147"/>
                  <a:pt x="1276812" y="1157864"/>
                  <a:pt x="1312805" y="1127298"/>
                </a:cubicBezTo>
                <a:cubicBezTo>
                  <a:pt x="1348798" y="1096732"/>
                  <a:pt x="1386324" y="1048007"/>
                  <a:pt x="1425384" y="981122"/>
                </a:cubicBezTo>
                <a:lnTo>
                  <a:pt x="1435266" y="957121"/>
                </a:lnTo>
                <a:cubicBezTo>
                  <a:pt x="1439881" y="946055"/>
                  <a:pt x="1446366" y="933398"/>
                  <a:pt x="1454723" y="919151"/>
                </a:cubicBezTo>
                <a:cubicBezTo>
                  <a:pt x="1463080" y="904904"/>
                  <a:pt x="1472500" y="887553"/>
                  <a:pt x="1482982" y="867097"/>
                </a:cubicBezTo>
                <a:cubicBezTo>
                  <a:pt x="1493464" y="846642"/>
                  <a:pt x="1504652" y="823309"/>
                  <a:pt x="1516546" y="797100"/>
                </a:cubicBezTo>
                <a:cubicBezTo>
                  <a:pt x="1528440" y="770891"/>
                  <a:pt x="1539966" y="746637"/>
                  <a:pt x="1551123" y="724336"/>
                </a:cubicBezTo>
                <a:cubicBezTo>
                  <a:pt x="1560019" y="698347"/>
                  <a:pt x="1563290" y="676055"/>
                  <a:pt x="1560937" y="657459"/>
                </a:cubicBezTo>
                <a:cubicBezTo>
                  <a:pt x="1558584" y="638863"/>
                  <a:pt x="1550318" y="629565"/>
                  <a:pt x="1536140" y="629565"/>
                </a:cubicBezTo>
                <a:close/>
                <a:moveTo>
                  <a:pt x="3725949" y="628973"/>
                </a:moveTo>
                <a:cubicBezTo>
                  <a:pt x="3716264" y="628973"/>
                  <a:pt x="3703266" y="636271"/>
                  <a:pt x="3686955" y="650867"/>
                </a:cubicBezTo>
                <a:cubicBezTo>
                  <a:pt x="3670643" y="665463"/>
                  <a:pt x="3652377" y="685459"/>
                  <a:pt x="3632157" y="710856"/>
                </a:cubicBezTo>
                <a:cubicBezTo>
                  <a:pt x="3611936" y="736253"/>
                  <a:pt x="3591709" y="765422"/>
                  <a:pt x="3571473" y="798364"/>
                </a:cubicBezTo>
                <a:lnTo>
                  <a:pt x="3525798" y="882428"/>
                </a:lnTo>
                <a:lnTo>
                  <a:pt x="3527424" y="882111"/>
                </a:lnTo>
                <a:cubicBezTo>
                  <a:pt x="3539790" y="878825"/>
                  <a:pt x="3555198" y="872318"/>
                  <a:pt x="3573648" y="862589"/>
                </a:cubicBezTo>
                <a:cubicBezTo>
                  <a:pt x="3598248" y="849617"/>
                  <a:pt x="3621162" y="833442"/>
                  <a:pt x="3642392" y="814064"/>
                </a:cubicBezTo>
                <a:cubicBezTo>
                  <a:pt x="3663622" y="794686"/>
                  <a:pt x="3681478" y="773229"/>
                  <a:pt x="3695960" y="749692"/>
                </a:cubicBezTo>
                <a:cubicBezTo>
                  <a:pt x="3710442" y="726154"/>
                  <a:pt x="3720363" y="703243"/>
                  <a:pt x="3725722" y="680958"/>
                </a:cubicBezTo>
                <a:cubicBezTo>
                  <a:pt x="3726845" y="672988"/>
                  <a:pt x="3727832" y="665550"/>
                  <a:pt x="3728682" y="658643"/>
                </a:cubicBezTo>
                <a:cubicBezTo>
                  <a:pt x="3729532" y="651736"/>
                  <a:pt x="3729756" y="645736"/>
                  <a:pt x="3729353" y="640643"/>
                </a:cubicBezTo>
                <a:cubicBezTo>
                  <a:pt x="3728951" y="635550"/>
                  <a:pt x="3728413" y="632331"/>
                  <a:pt x="3727737" y="630988"/>
                </a:cubicBezTo>
                <a:cubicBezTo>
                  <a:pt x="3727061" y="629644"/>
                  <a:pt x="3726466" y="628973"/>
                  <a:pt x="3725949" y="628973"/>
                </a:cubicBezTo>
                <a:close/>
                <a:moveTo>
                  <a:pt x="6194791" y="590217"/>
                </a:moveTo>
                <a:lnTo>
                  <a:pt x="6199756" y="590217"/>
                </a:lnTo>
                <a:cubicBezTo>
                  <a:pt x="6206876" y="591644"/>
                  <a:pt x="6214628" y="593758"/>
                  <a:pt x="6223016" y="596559"/>
                </a:cubicBezTo>
                <a:cubicBezTo>
                  <a:pt x="6231403" y="599359"/>
                  <a:pt x="6239745" y="604612"/>
                  <a:pt x="6248041" y="612316"/>
                </a:cubicBezTo>
                <a:cubicBezTo>
                  <a:pt x="6256337" y="620020"/>
                  <a:pt x="6262447" y="630085"/>
                  <a:pt x="6266371" y="642510"/>
                </a:cubicBezTo>
                <a:cubicBezTo>
                  <a:pt x="6270296" y="654935"/>
                  <a:pt x="6271164" y="671243"/>
                  <a:pt x="6268978" y="691433"/>
                </a:cubicBezTo>
                <a:cubicBezTo>
                  <a:pt x="6264986" y="719350"/>
                  <a:pt x="6253141" y="747456"/>
                  <a:pt x="6233444" y="775753"/>
                </a:cubicBezTo>
                <a:cubicBezTo>
                  <a:pt x="6213748" y="804049"/>
                  <a:pt x="6189756" y="829370"/>
                  <a:pt x="6161466" y="851716"/>
                </a:cubicBezTo>
                <a:cubicBezTo>
                  <a:pt x="6133178" y="874061"/>
                  <a:pt x="6101736" y="892403"/>
                  <a:pt x="6067139" y="906741"/>
                </a:cubicBezTo>
                <a:cubicBezTo>
                  <a:pt x="6032542" y="921079"/>
                  <a:pt x="6000557" y="928673"/>
                  <a:pt x="5971184" y="929523"/>
                </a:cubicBezTo>
                <a:cubicBezTo>
                  <a:pt x="5935282" y="1007293"/>
                  <a:pt x="5916204" y="1067339"/>
                  <a:pt x="5913949" y="1109662"/>
                </a:cubicBezTo>
                <a:cubicBezTo>
                  <a:pt x="5911694" y="1151985"/>
                  <a:pt x="5924298" y="1173147"/>
                  <a:pt x="5951760" y="1173147"/>
                </a:cubicBezTo>
                <a:cubicBezTo>
                  <a:pt x="5973088" y="1173147"/>
                  <a:pt x="5995794" y="1167124"/>
                  <a:pt x="6019878" y="1155078"/>
                </a:cubicBezTo>
                <a:cubicBezTo>
                  <a:pt x="6043962" y="1143033"/>
                  <a:pt x="6068228" y="1125939"/>
                  <a:pt x="6092676" y="1103799"/>
                </a:cubicBezTo>
                <a:cubicBezTo>
                  <a:pt x="6117124" y="1081658"/>
                  <a:pt x="6141204" y="1055016"/>
                  <a:pt x="6164916" y="1023874"/>
                </a:cubicBezTo>
                <a:cubicBezTo>
                  <a:pt x="6188628" y="992731"/>
                  <a:pt x="6213828" y="955269"/>
                  <a:pt x="6240515" y="911489"/>
                </a:cubicBezTo>
                <a:lnTo>
                  <a:pt x="6255868" y="919557"/>
                </a:lnTo>
                <a:lnTo>
                  <a:pt x="6417078" y="601876"/>
                </a:lnTo>
                <a:lnTo>
                  <a:pt x="6528062" y="601876"/>
                </a:lnTo>
                <a:lnTo>
                  <a:pt x="6507677" y="638679"/>
                </a:lnTo>
                <a:lnTo>
                  <a:pt x="6514268" y="630537"/>
                </a:lnTo>
                <a:cubicBezTo>
                  <a:pt x="6519580" y="625004"/>
                  <a:pt x="6525214" y="620104"/>
                  <a:pt x="6531170" y="615834"/>
                </a:cubicBezTo>
                <a:cubicBezTo>
                  <a:pt x="6554996" y="598756"/>
                  <a:pt x="6576746" y="590217"/>
                  <a:pt x="6596420" y="590217"/>
                </a:cubicBezTo>
                <a:cubicBezTo>
                  <a:pt x="6618477" y="590217"/>
                  <a:pt x="6635448" y="595610"/>
                  <a:pt x="6647334" y="606396"/>
                </a:cubicBezTo>
                <a:cubicBezTo>
                  <a:pt x="6659221" y="617181"/>
                  <a:pt x="6667054" y="630240"/>
                  <a:pt x="6670834" y="645573"/>
                </a:cubicBezTo>
                <a:cubicBezTo>
                  <a:pt x="6674614" y="660905"/>
                  <a:pt x="6675240" y="677140"/>
                  <a:pt x="6672712" y="694279"/>
                </a:cubicBezTo>
                <a:lnTo>
                  <a:pt x="6671278" y="701851"/>
                </a:lnTo>
                <a:lnTo>
                  <a:pt x="6676972" y="690333"/>
                </a:lnTo>
                <a:cubicBezTo>
                  <a:pt x="6694235" y="660011"/>
                  <a:pt x="6714679" y="637045"/>
                  <a:pt x="6738304" y="621436"/>
                </a:cubicBezTo>
                <a:cubicBezTo>
                  <a:pt x="6769803" y="600623"/>
                  <a:pt x="6793811" y="590217"/>
                  <a:pt x="6810328" y="590217"/>
                </a:cubicBezTo>
                <a:cubicBezTo>
                  <a:pt x="6842100" y="590217"/>
                  <a:pt x="6862958" y="599576"/>
                  <a:pt x="6872902" y="618293"/>
                </a:cubicBezTo>
                <a:cubicBezTo>
                  <a:pt x="6882844" y="637011"/>
                  <a:pt x="6887816" y="656799"/>
                  <a:pt x="6887816" y="677657"/>
                </a:cubicBezTo>
                <a:cubicBezTo>
                  <a:pt x="6887816" y="697254"/>
                  <a:pt x="6882552" y="720837"/>
                  <a:pt x="6872025" y="748405"/>
                </a:cubicBezTo>
                <a:cubicBezTo>
                  <a:pt x="6861497" y="775973"/>
                  <a:pt x="6848206" y="805301"/>
                  <a:pt x="6832154" y="836391"/>
                </a:cubicBezTo>
                <a:cubicBezTo>
                  <a:pt x="6816100" y="867481"/>
                  <a:pt x="6799853" y="898092"/>
                  <a:pt x="6783412" y="928225"/>
                </a:cubicBezTo>
                <a:cubicBezTo>
                  <a:pt x="6766972" y="958359"/>
                  <a:pt x="6751158" y="987657"/>
                  <a:pt x="6735970" y="1016120"/>
                </a:cubicBezTo>
                <a:cubicBezTo>
                  <a:pt x="6720782" y="1044584"/>
                  <a:pt x="6708458" y="1070523"/>
                  <a:pt x="6699002" y="1093939"/>
                </a:cubicBezTo>
                <a:cubicBezTo>
                  <a:pt x="6689544" y="1117355"/>
                  <a:pt x="6684816" y="1136281"/>
                  <a:pt x="6684816" y="1150718"/>
                </a:cubicBezTo>
                <a:cubicBezTo>
                  <a:pt x="6684816" y="1158642"/>
                  <a:pt x="6686106" y="1164327"/>
                  <a:pt x="6688686" y="1167773"/>
                </a:cubicBezTo>
                <a:cubicBezTo>
                  <a:pt x="6691268" y="1171219"/>
                  <a:pt x="6692534" y="1172593"/>
                  <a:pt x="6692490" y="1171895"/>
                </a:cubicBezTo>
                <a:cubicBezTo>
                  <a:pt x="6713498" y="1168828"/>
                  <a:pt x="6744190" y="1145739"/>
                  <a:pt x="6784562" y="1102626"/>
                </a:cubicBezTo>
                <a:cubicBezTo>
                  <a:pt x="6824934" y="1059514"/>
                  <a:pt x="6869197" y="995892"/>
                  <a:pt x="6917350" y="911762"/>
                </a:cubicBezTo>
                <a:lnTo>
                  <a:pt x="6947862" y="927611"/>
                </a:lnTo>
                <a:cubicBezTo>
                  <a:pt x="6903110" y="1013486"/>
                  <a:pt x="6858844" y="1080034"/>
                  <a:pt x="6815064" y="1127253"/>
                </a:cubicBezTo>
                <a:cubicBezTo>
                  <a:pt x="6771284" y="1174472"/>
                  <a:pt x="6737393" y="1201276"/>
                  <a:pt x="6713392" y="1207667"/>
                </a:cubicBezTo>
                <a:lnTo>
                  <a:pt x="6713392" y="1212495"/>
                </a:lnTo>
                <a:lnTo>
                  <a:pt x="6690258" y="1212495"/>
                </a:lnTo>
                <a:cubicBezTo>
                  <a:pt x="6683244" y="1212495"/>
                  <a:pt x="6679054" y="1211796"/>
                  <a:pt x="6677688" y="1210400"/>
                </a:cubicBezTo>
                <a:cubicBezTo>
                  <a:pt x="6653262" y="1207333"/>
                  <a:pt x="6635472" y="1195648"/>
                  <a:pt x="6624314" y="1175344"/>
                </a:cubicBezTo>
                <a:cubicBezTo>
                  <a:pt x="6613156" y="1155040"/>
                  <a:pt x="6607577" y="1131606"/>
                  <a:pt x="6607577" y="1105040"/>
                </a:cubicBezTo>
                <a:cubicBezTo>
                  <a:pt x="6607577" y="1079597"/>
                  <a:pt x="6611854" y="1053206"/>
                  <a:pt x="6620408" y="1025866"/>
                </a:cubicBezTo>
                <a:cubicBezTo>
                  <a:pt x="6628962" y="998526"/>
                  <a:pt x="6640124" y="970116"/>
                  <a:pt x="6653893" y="940635"/>
                </a:cubicBezTo>
                <a:cubicBezTo>
                  <a:pt x="6667661" y="911155"/>
                  <a:pt x="6682709" y="882263"/>
                  <a:pt x="6699036" y="853959"/>
                </a:cubicBezTo>
                <a:cubicBezTo>
                  <a:pt x="6715362" y="825655"/>
                  <a:pt x="6730672" y="798645"/>
                  <a:pt x="6744964" y="772929"/>
                </a:cubicBezTo>
                <a:cubicBezTo>
                  <a:pt x="6759257" y="747213"/>
                  <a:pt x="6771936" y="724454"/>
                  <a:pt x="6783002" y="704651"/>
                </a:cubicBezTo>
                <a:cubicBezTo>
                  <a:pt x="6794069" y="684848"/>
                  <a:pt x="6801424" y="668533"/>
                  <a:pt x="6805068" y="655706"/>
                </a:cubicBezTo>
                <a:cubicBezTo>
                  <a:pt x="6807724" y="646795"/>
                  <a:pt x="6809504" y="640210"/>
                  <a:pt x="6810407" y="635952"/>
                </a:cubicBezTo>
                <a:cubicBezTo>
                  <a:pt x="6811310" y="631694"/>
                  <a:pt x="6811375" y="629565"/>
                  <a:pt x="6810600" y="629565"/>
                </a:cubicBezTo>
                <a:cubicBezTo>
                  <a:pt x="6805196" y="629565"/>
                  <a:pt x="6796369" y="632514"/>
                  <a:pt x="6784118" y="638411"/>
                </a:cubicBezTo>
                <a:cubicBezTo>
                  <a:pt x="6771868" y="644309"/>
                  <a:pt x="6757139" y="654730"/>
                  <a:pt x="6739932" y="669675"/>
                </a:cubicBezTo>
                <a:cubicBezTo>
                  <a:pt x="6722724" y="684621"/>
                  <a:pt x="6703662" y="705573"/>
                  <a:pt x="6682744" y="732534"/>
                </a:cubicBezTo>
                <a:cubicBezTo>
                  <a:pt x="6661824" y="759494"/>
                  <a:pt x="6639259" y="793901"/>
                  <a:pt x="6615046" y="835753"/>
                </a:cubicBezTo>
                <a:cubicBezTo>
                  <a:pt x="6598742" y="867435"/>
                  <a:pt x="6579694" y="903819"/>
                  <a:pt x="6557903" y="944905"/>
                </a:cubicBezTo>
                <a:cubicBezTo>
                  <a:pt x="6536111" y="985991"/>
                  <a:pt x="6515682" y="1023748"/>
                  <a:pt x="6496615" y="1058178"/>
                </a:cubicBezTo>
                <a:cubicBezTo>
                  <a:pt x="6473738" y="1103097"/>
                  <a:pt x="6449010" y="1154536"/>
                  <a:pt x="6422428" y="1212495"/>
                </a:cubicBezTo>
                <a:lnTo>
                  <a:pt x="6315930" y="1212495"/>
                </a:lnTo>
                <a:lnTo>
                  <a:pt x="6544844" y="753346"/>
                </a:lnTo>
                <a:cubicBezTo>
                  <a:pt x="6553314" y="738242"/>
                  <a:pt x="6562028" y="721475"/>
                  <a:pt x="6570984" y="703046"/>
                </a:cubicBezTo>
                <a:cubicBezTo>
                  <a:pt x="6579941" y="684617"/>
                  <a:pt x="6586374" y="669387"/>
                  <a:pt x="6590283" y="657356"/>
                </a:cubicBezTo>
                <a:cubicBezTo>
                  <a:pt x="6594192" y="645326"/>
                  <a:pt x="6596032" y="637686"/>
                  <a:pt x="6595804" y="634438"/>
                </a:cubicBezTo>
                <a:cubicBezTo>
                  <a:pt x="6595577" y="631189"/>
                  <a:pt x="6595304" y="629565"/>
                  <a:pt x="6594985" y="629565"/>
                </a:cubicBezTo>
                <a:cubicBezTo>
                  <a:pt x="6587015" y="629565"/>
                  <a:pt x="6577432" y="632673"/>
                  <a:pt x="6566237" y="638889"/>
                </a:cubicBezTo>
                <a:cubicBezTo>
                  <a:pt x="6555042" y="645106"/>
                  <a:pt x="6541785" y="656320"/>
                  <a:pt x="6526468" y="672533"/>
                </a:cubicBezTo>
                <a:cubicBezTo>
                  <a:pt x="6511151" y="688746"/>
                  <a:pt x="6493352" y="711228"/>
                  <a:pt x="6473070" y="739980"/>
                </a:cubicBezTo>
                <a:cubicBezTo>
                  <a:pt x="6452790" y="768732"/>
                  <a:pt x="6431051" y="803624"/>
                  <a:pt x="6407856" y="844657"/>
                </a:cubicBezTo>
                <a:lnTo>
                  <a:pt x="6210570" y="1212495"/>
                </a:lnTo>
                <a:lnTo>
                  <a:pt x="6107214" y="1212495"/>
                </a:lnTo>
                <a:lnTo>
                  <a:pt x="6182965" y="1063218"/>
                </a:lnTo>
                <a:lnTo>
                  <a:pt x="6157612" y="1093307"/>
                </a:lnTo>
                <a:cubicBezTo>
                  <a:pt x="6144496" y="1107634"/>
                  <a:pt x="6131246" y="1120881"/>
                  <a:pt x="6117860" y="1133048"/>
                </a:cubicBezTo>
                <a:cubicBezTo>
                  <a:pt x="6091090" y="1157382"/>
                  <a:pt x="6063723" y="1176707"/>
                  <a:pt x="6035761" y="1191022"/>
                </a:cubicBezTo>
                <a:cubicBezTo>
                  <a:pt x="6007798" y="1205337"/>
                  <a:pt x="5979798" y="1212495"/>
                  <a:pt x="5951760" y="1212495"/>
                </a:cubicBezTo>
                <a:cubicBezTo>
                  <a:pt x="5917406" y="1212495"/>
                  <a:pt x="5889197" y="1202540"/>
                  <a:pt x="5867132" y="1182631"/>
                </a:cubicBezTo>
                <a:cubicBezTo>
                  <a:pt x="5845068" y="1162722"/>
                  <a:pt x="5830259" y="1136076"/>
                  <a:pt x="5822707" y="1102694"/>
                </a:cubicBezTo>
                <a:cubicBezTo>
                  <a:pt x="5815154" y="1069313"/>
                  <a:pt x="5814998" y="1031430"/>
                  <a:pt x="5822240" y="989046"/>
                </a:cubicBezTo>
                <a:cubicBezTo>
                  <a:pt x="5829481" y="946662"/>
                  <a:pt x="5847386" y="898988"/>
                  <a:pt x="5875956" y="846023"/>
                </a:cubicBezTo>
                <a:cubicBezTo>
                  <a:pt x="5891501" y="816831"/>
                  <a:pt x="5911676" y="786436"/>
                  <a:pt x="5936481" y="754838"/>
                </a:cubicBezTo>
                <a:cubicBezTo>
                  <a:pt x="5961286" y="723240"/>
                  <a:pt x="5987548" y="695277"/>
                  <a:pt x="6015268" y="670951"/>
                </a:cubicBezTo>
                <a:cubicBezTo>
                  <a:pt x="6042986" y="646624"/>
                  <a:pt x="6072368" y="627087"/>
                  <a:pt x="6103412" y="612339"/>
                </a:cubicBezTo>
                <a:cubicBezTo>
                  <a:pt x="6134456" y="597591"/>
                  <a:pt x="6164916" y="590217"/>
                  <a:pt x="6194791" y="590217"/>
                </a:cubicBezTo>
                <a:close/>
                <a:moveTo>
                  <a:pt x="4619674" y="590217"/>
                </a:moveTo>
                <a:cubicBezTo>
                  <a:pt x="4650551" y="590217"/>
                  <a:pt x="4673284" y="598050"/>
                  <a:pt x="4687872" y="613716"/>
                </a:cubicBezTo>
                <a:cubicBezTo>
                  <a:pt x="4702460" y="629383"/>
                  <a:pt x="4709478" y="647683"/>
                  <a:pt x="4708924" y="668616"/>
                </a:cubicBezTo>
                <a:cubicBezTo>
                  <a:pt x="4708369" y="689550"/>
                  <a:pt x="4701466" y="711080"/>
                  <a:pt x="4688214" y="733206"/>
                </a:cubicBezTo>
                <a:cubicBezTo>
                  <a:pt x="4674961" y="755331"/>
                  <a:pt x="4657064" y="773552"/>
                  <a:pt x="4634520" y="787867"/>
                </a:cubicBezTo>
                <a:cubicBezTo>
                  <a:pt x="4627993" y="791146"/>
                  <a:pt x="4621624" y="792785"/>
                  <a:pt x="4615416" y="792785"/>
                </a:cubicBezTo>
                <a:cubicBezTo>
                  <a:pt x="4604030" y="792785"/>
                  <a:pt x="4594041" y="789191"/>
                  <a:pt x="4585450" y="782003"/>
                </a:cubicBezTo>
                <a:cubicBezTo>
                  <a:pt x="4576857" y="774815"/>
                  <a:pt x="4572561" y="764565"/>
                  <a:pt x="4572561" y="751251"/>
                </a:cubicBezTo>
                <a:cubicBezTo>
                  <a:pt x="4572561" y="739077"/>
                  <a:pt x="4576550" y="729354"/>
                  <a:pt x="4584527" y="722082"/>
                </a:cubicBezTo>
                <a:cubicBezTo>
                  <a:pt x="4592505" y="714811"/>
                  <a:pt x="4601859" y="711175"/>
                  <a:pt x="4612592" y="711175"/>
                </a:cubicBezTo>
                <a:cubicBezTo>
                  <a:pt x="4634133" y="711175"/>
                  <a:pt x="4645306" y="716367"/>
                  <a:pt x="4646111" y="726750"/>
                </a:cubicBezTo>
                <a:cubicBezTo>
                  <a:pt x="4647280" y="720405"/>
                  <a:pt x="4651667" y="710059"/>
                  <a:pt x="4659272" y="695714"/>
                </a:cubicBezTo>
                <a:cubicBezTo>
                  <a:pt x="4666878" y="681368"/>
                  <a:pt x="4669845" y="669216"/>
                  <a:pt x="4668176" y="659258"/>
                </a:cubicBezTo>
                <a:cubicBezTo>
                  <a:pt x="4666718" y="650605"/>
                  <a:pt x="4662677" y="643979"/>
                  <a:pt x="4656050" y="639379"/>
                </a:cubicBezTo>
                <a:cubicBezTo>
                  <a:pt x="4649424" y="634779"/>
                  <a:pt x="4643431" y="632479"/>
                  <a:pt x="4638073" y="632479"/>
                </a:cubicBezTo>
                <a:cubicBezTo>
                  <a:pt x="4624531" y="632479"/>
                  <a:pt x="4609423" y="639132"/>
                  <a:pt x="4592748" y="652438"/>
                </a:cubicBezTo>
                <a:cubicBezTo>
                  <a:pt x="4576072" y="665744"/>
                  <a:pt x="4558144" y="685247"/>
                  <a:pt x="4538963" y="710947"/>
                </a:cubicBezTo>
                <a:cubicBezTo>
                  <a:pt x="4519782" y="736648"/>
                  <a:pt x="4500317" y="767104"/>
                  <a:pt x="4480568" y="802315"/>
                </a:cubicBezTo>
                <a:cubicBezTo>
                  <a:pt x="4460818" y="837526"/>
                  <a:pt x="4440544" y="875443"/>
                  <a:pt x="4419747" y="916066"/>
                </a:cubicBezTo>
                <a:cubicBezTo>
                  <a:pt x="4406692" y="941220"/>
                  <a:pt x="4395105" y="969190"/>
                  <a:pt x="4384988" y="999976"/>
                </a:cubicBezTo>
                <a:cubicBezTo>
                  <a:pt x="4374870" y="1030762"/>
                  <a:pt x="4367716" y="1059961"/>
                  <a:pt x="4363526" y="1087575"/>
                </a:cubicBezTo>
                <a:cubicBezTo>
                  <a:pt x="4359336" y="1115188"/>
                  <a:pt x="4359310" y="1136596"/>
                  <a:pt x="4363447" y="1151800"/>
                </a:cubicBezTo>
                <a:cubicBezTo>
                  <a:pt x="4367583" y="1167003"/>
                  <a:pt x="4375428" y="1174604"/>
                  <a:pt x="4386980" y="1174604"/>
                </a:cubicBezTo>
                <a:cubicBezTo>
                  <a:pt x="4400126" y="1174604"/>
                  <a:pt x="4416529" y="1170236"/>
                  <a:pt x="4436187" y="1161500"/>
                </a:cubicBezTo>
                <a:cubicBezTo>
                  <a:pt x="4455846" y="1152763"/>
                  <a:pt x="4477884" y="1138266"/>
                  <a:pt x="4502302" y="1118008"/>
                </a:cubicBezTo>
                <a:cubicBezTo>
                  <a:pt x="4526720" y="1097749"/>
                  <a:pt x="4551897" y="1071548"/>
                  <a:pt x="4577833" y="1039403"/>
                </a:cubicBezTo>
                <a:cubicBezTo>
                  <a:pt x="4603769" y="1007259"/>
                  <a:pt x="4631811" y="964628"/>
                  <a:pt x="4661959" y="911512"/>
                </a:cubicBezTo>
                <a:lnTo>
                  <a:pt x="4672691" y="917057"/>
                </a:lnTo>
                <a:lnTo>
                  <a:pt x="4702469" y="855883"/>
                </a:lnTo>
                <a:cubicBezTo>
                  <a:pt x="4727410" y="809886"/>
                  <a:pt x="4754830" y="769980"/>
                  <a:pt x="4784728" y="736166"/>
                </a:cubicBezTo>
                <a:cubicBezTo>
                  <a:pt x="4814626" y="702351"/>
                  <a:pt x="4843552" y="674655"/>
                  <a:pt x="4871507" y="653076"/>
                </a:cubicBezTo>
                <a:cubicBezTo>
                  <a:pt x="4899462" y="631497"/>
                  <a:pt x="4925899" y="615625"/>
                  <a:pt x="4950817" y="605462"/>
                </a:cubicBezTo>
                <a:cubicBezTo>
                  <a:pt x="4975736" y="595299"/>
                  <a:pt x="4996401" y="590217"/>
                  <a:pt x="5012811" y="590217"/>
                </a:cubicBezTo>
                <a:cubicBezTo>
                  <a:pt x="5041183" y="590217"/>
                  <a:pt x="5059760" y="600236"/>
                  <a:pt x="5068542" y="620274"/>
                </a:cubicBezTo>
                <a:cubicBezTo>
                  <a:pt x="5077324" y="640313"/>
                  <a:pt x="5080288" y="657444"/>
                  <a:pt x="5077433" y="671668"/>
                </a:cubicBezTo>
                <a:lnTo>
                  <a:pt x="5089069" y="601876"/>
                </a:lnTo>
                <a:lnTo>
                  <a:pt x="5203242" y="601876"/>
                </a:lnTo>
                <a:lnTo>
                  <a:pt x="5018412" y="970306"/>
                </a:lnTo>
                <a:cubicBezTo>
                  <a:pt x="5001289" y="1002640"/>
                  <a:pt x="4986454" y="1032033"/>
                  <a:pt x="4973907" y="1058485"/>
                </a:cubicBezTo>
                <a:cubicBezTo>
                  <a:pt x="4961360" y="1084937"/>
                  <a:pt x="4952127" y="1107708"/>
                  <a:pt x="4946206" y="1126797"/>
                </a:cubicBezTo>
                <a:cubicBezTo>
                  <a:pt x="4940286" y="1145887"/>
                  <a:pt x="4937587" y="1158384"/>
                  <a:pt x="4938111" y="1164289"/>
                </a:cubicBezTo>
                <a:cubicBezTo>
                  <a:pt x="4938635" y="1170194"/>
                  <a:pt x="4939231" y="1173147"/>
                  <a:pt x="4939899" y="1173147"/>
                </a:cubicBezTo>
                <a:cubicBezTo>
                  <a:pt x="4949144" y="1173147"/>
                  <a:pt x="4962024" y="1167933"/>
                  <a:pt x="4978541" y="1157504"/>
                </a:cubicBezTo>
                <a:cubicBezTo>
                  <a:pt x="4995057" y="1147075"/>
                  <a:pt x="5013262" y="1131234"/>
                  <a:pt x="5033156" y="1109981"/>
                </a:cubicBezTo>
                <a:cubicBezTo>
                  <a:pt x="5053050" y="1088728"/>
                  <a:pt x="5074451" y="1062113"/>
                  <a:pt x="5097358" y="1030136"/>
                </a:cubicBezTo>
                <a:cubicBezTo>
                  <a:pt x="5120265" y="998158"/>
                  <a:pt x="5145336" y="958609"/>
                  <a:pt x="5172570" y="911489"/>
                </a:cubicBezTo>
                <a:lnTo>
                  <a:pt x="5186248" y="918557"/>
                </a:lnTo>
                <a:lnTo>
                  <a:pt x="5201699" y="878153"/>
                </a:lnTo>
                <a:cubicBezTo>
                  <a:pt x="5224804" y="828103"/>
                  <a:pt x="5250239" y="785058"/>
                  <a:pt x="5278003" y="749020"/>
                </a:cubicBezTo>
                <a:cubicBezTo>
                  <a:pt x="5305769" y="712981"/>
                  <a:pt x="5334016" y="683076"/>
                  <a:pt x="5362745" y="659303"/>
                </a:cubicBezTo>
                <a:cubicBezTo>
                  <a:pt x="5391474" y="635531"/>
                  <a:pt x="5419254" y="618073"/>
                  <a:pt x="5446085" y="606931"/>
                </a:cubicBezTo>
                <a:cubicBezTo>
                  <a:pt x="5472917" y="595788"/>
                  <a:pt x="5495896" y="590217"/>
                  <a:pt x="5515024" y="590217"/>
                </a:cubicBezTo>
                <a:cubicBezTo>
                  <a:pt x="5545901" y="590217"/>
                  <a:pt x="5568634" y="598050"/>
                  <a:pt x="5583222" y="613716"/>
                </a:cubicBezTo>
                <a:cubicBezTo>
                  <a:pt x="5597810" y="629383"/>
                  <a:pt x="5604828" y="647683"/>
                  <a:pt x="5604273" y="668616"/>
                </a:cubicBezTo>
                <a:cubicBezTo>
                  <a:pt x="5603719" y="689550"/>
                  <a:pt x="5596816" y="711080"/>
                  <a:pt x="5583564" y="733206"/>
                </a:cubicBezTo>
                <a:cubicBezTo>
                  <a:pt x="5570311" y="755331"/>
                  <a:pt x="5552413" y="773552"/>
                  <a:pt x="5529870" y="787867"/>
                </a:cubicBezTo>
                <a:cubicBezTo>
                  <a:pt x="5523343" y="791146"/>
                  <a:pt x="5516975" y="792785"/>
                  <a:pt x="5510766" y="792785"/>
                </a:cubicBezTo>
                <a:cubicBezTo>
                  <a:pt x="5499380" y="792785"/>
                  <a:pt x="5489391" y="789191"/>
                  <a:pt x="5480800" y="782003"/>
                </a:cubicBezTo>
                <a:cubicBezTo>
                  <a:pt x="5472207" y="774815"/>
                  <a:pt x="5467911" y="764565"/>
                  <a:pt x="5467911" y="751251"/>
                </a:cubicBezTo>
                <a:cubicBezTo>
                  <a:pt x="5467911" y="739077"/>
                  <a:pt x="5471900" y="729354"/>
                  <a:pt x="5479877" y="722082"/>
                </a:cubicBezTo>
                <a:cubicBezTo>
                  <a:pt x="5487854" y="714811"/>
                  <a:pt x="5497210" y="711175"/>
                  <a:pt x="5507942" y="711175"/>
                </a:cubicBezTo>
                <a:cubicBezTo>
                  <a:pt x="5529483" y="711175"/>
                  <a:pt x="5540656" y="716367"/>
                  <a:pt x="5541460" y="726750"/>
                </a:cubicBezTo>
                <a:cubicBezTo>
                  <a:pt x="5542630" y="720405"/>
                  <a:pt x="5547016" y="710059"/>
                  <a:pt x="5554622" y="695714"/>
                </a:cubicBezTo>
                <a:cubicBezTo>
                  <a:pt x="5562227" y="681368"/>
                  <a:pt x="5565196" y="669216"/>
                  <a:pt x="5563525" y="659258"/>
                </a:cubicBezTo>
                <a:cubicBezTo>
                  <a:pt x="5562068" y="650605"/>
                  <a:pt x="5558026" y="643979"/>
                  <a:pt x="5551400" y="639379"/>
                </a:cubicBezTo>
                <a:cubicBezTo>
                  <a:pt x="5544774" y="634779"/>
                  <a:pt x="5538782" y="632479"/>
                  <a:pt x="5533423" y="632479"/>
                </a:cubicBezTo>
                <a:cubicBezTo>
                  <a:pt x="5519881" y="632479"/>
                  <a:pt x="5504773" y="639132"/>
                  <a:pt x="5488097" y="652438"/>
                </a:cubicBezTo>
                <a:cubicBezTo>
                  <a:pt x="5471422" y="665744"/>
                  <a:pt x="5453494" y="685247"/>
                  <a:pt x="5434313" y="710947"/>
                </a:cubicBezTo>
                <a:cubicBezTo>
                  <a:pt x="5415133" y="736648"/>
                  <a:pt x="5395668" y="767104"/>
                  <a:pt x="5375918" y="802315"/>
                </a:cubicBezTo>
                <a:cubicBezTo>
                  <a:pt x="5356168" y="837526"/>
                  <a:pt x="5335894" y="875443"/>
                  <a:pt x="5315097" y="916066"/>
                </a:cubicBezTo>
                <a:cubicBezTo>
                  <a:pt x="5302042" y="941220"/>
                  <a:pt x="5290455" y="969190"/>
                  <a:pt x="5280337" y="999976"/>
                </a:cubicBezTo>
                <a:cubicBezTo>
                  <a:pt x="5270220" y="1030762"/>
                  <a:pt x="5263066" y="1059961"/>
                  <a:pt x="5258876" y="1087575"/>
                </a:cubicBezTo>
                <a:cubicBezTo>
                  <a:pt x="5254686" y="1115188"/>
                  <a:pt x="5254660" y="1136596"/>
                  <a:pt x="5258796" y="1151800"/>
                </a:cubicBezTo>
                <a:cubicBezTo>
                  <a:pt x="5262933" y="1167003"/>
                  <a:pt x="5270778" y="1174604"/>
                  <a:pt x="5282330" y="1174604"/>
                </a:cubicBezTo>
                <a:cubicBezTo>
                  <a:pt x="5295477" y="1174604"/>
                  <a:pt x="5311878" y="1170236"/>
                  <a:pt x="5331537" y="1161500"/>
                </a:cubicBezTo>
                <a:cubicBezTo>
                  <a:pt x="5351196" y="1152763"/>
                  <a:pt x="5373235" y="1138266"/>
                  <a:pt x="5397652" y="1118008"/>
                </a:cubicBezTo>
                <a:cubicBezTo>
                  <a:pt x="5422070" y="1097749"/>
                  <a:pt x="5447246" y="1071548"/>
                  <a:pt x="5473183" y="1039403"/>
                </a:cubicBezTo>
                <a:cubicBezTo>
                  <a:pt x="5499118" y="1007259"/>
                  <a:pt x="5527161" y="964628"/>
                  <a:pt x="5557309" y="911512"/>
                </a:cubicBezTo>
                <a:lnTo>
                  <a:pt x="5588027" y="927383"/>
                </a:lnTo>
                <a:cubicBezTo>
                  <a:pt x="5559548" y="983611"/>
                  <a:pt x="5531316" y="1028967"/>
                  <a:pt x="5503331" y="1063449"/>
                </a:cubicBezTo>
                <a:cubicBezTo>
                  <a:pt x="5475346" y="1097932"/>
                  <a:pt x="5448017" y="1126285"/>
                  <a:pt x="5421345" y="1148509"/>
                </a:cubicBezTo>
                <a:cubicBezTo>
                  <a:pt x="5394673" y="1170733"/>
                  <a:pt x="5369455" y="1187196"/>
                  <a:pt x="5345689" y="1197899"/>
                </a:cubicBezTo>
                <a:cubicBezTo>
                  <a:pt x="5321924" y="1208601"/>
                  <a:pt x="5300805" y="1213952"/>
                  <a:pt x="5282330" y="1213952"/>
                </a:cubicBezTo>
                <a:cubicBezTo>
                  <a:pt x="5248310" y="1213952"/>
                  <a:pt x="5221597" y="1203440"/>
                  <a:pt x="5202188" y="1182415"/>
                </a:cubicBezTo>
                <a:cubicBezTo>
                  <a:pt x="5182780" y="1161390"/>
                  <a:pt x="5170032" y="1134615"/>
                  <a:pt x="5163945" y="1102091"/>
                </a:cubicBezTo>
                <a:cubicBezTo>
                  <a:pt x="5160902" y="1085829"/>
                  <a:pt x="5159459" y="1068807"/>
                  <a:pt x="5159619" y="1051025"/>
                </a:cubicBezTo>
                <a:lnTo>
                  <a:pt x="5164840" y="996039"/>
                </a:lnTo>
                <a:lnTo>
                  <a:pt x="5148760" y="1022313"/>
                </a:lnTo>
                <a:cubicBezTo>
                  <a:pt x="5118604" y="1069928"/>
                  <a:pt x="5088635" y="1108961"/>
                  <a:pt x="5058853" y="1139412"/>
                </a:cubicBezTo>
                <a:cubicBezTo>
                  <a:pt x="5011201" y="1188134"/>
                  <a:pt x="4971550" y="1212495"/>
                  <a:pt x="4939899" y="1212495"/>
                </a:cubicBezTo>
                <a:cubicBezTo>
                  <a:pt x="4901295" y="1212495"/>
                  <a:pt x="4878733" y="1194479"/>
                  <a:pt x="4872213" y="1158449"/>
                </a:cubicBezTo>
                <a:cubicBezTo>
                  <a:pt x="4865693" y="1122418"/>
                  <a:pt x="4869104" y="1086596"/>
                  <a:pt x="4882448" y="1050982"/>
                </a:cubicBezTo>
                <a:cubicBezTo>
                  <a:pt x="4863138" y="1102307"/>
                  <a:pt x="4835624" y="1142057"/>
                  <a:pt x="4799905" y="1170232"/>
                </a:cubicBezTo>
                <a:cubicBezTo>
                  <a:pt x="4764185" y="1198407"/>
                  <a:pt x="4733650" y="1212495"/>
                  <a:pt x="4708298" y="1212495"/>
                </a:cubicBezTo>
                <a:cubicBezTo>
                  <a:pt x="4681034" y="1212495"/>
                  <a:pt x="4660590" y="1201997"/>
                  <a:pt x="4646965" y="1181003"/>
                </a:cubicBezTo>
                <a:cubicBezTo>
                  <a:pt x="4633341" y="1160008"/>
                  <a:pt x="4626528" y="1133154"/>
                  <a:pt x="4626528" y="1100440"/>
                </a:cubicBezTo>
                <a:cubicBezTo>
                  <a:pt x="4626528" y="1084083"/>
                  <a:pt x="4628108" y="1066596"/>
                  <a:pt x="4631267" y="1047979"/>
                </a:cubicBezTo>
                <a:lnTo>
                  <a:pt x="4637237" y="1023106"/>
                </a:lnTo>
                <a:lnTo>
                  <a:pt x="4629016" y="1035549"/>
                </a:lnTo>
                <a:cubicBezTo>
                  <a:pt x="4621989" y="1045528"/>
                  <a:pt x="4614977" y="1054829"/>
                  <a:pt x="4607981" y="1063449"/>
                </a:cubicBezTo>
                <a:cubicBezTo>
                  <a:pt x="4579996" y="1097932"/>
                  <a:pt x="4552667" y="1126285"/>
                  <a:pt x="4525995" y="1148509"/>
                </a:cubicBezTo>
                <a:cubicBezTo>
                  <a:pt x="4499323" y="1170733"/>
                  <a:pt x="4474104" y="1187196"/>
                  <a:pt x="4450340" y="1197899"/>
                </a:cubicBezTo>
                <a:cubicBezTo>
                  <a:pt x="4426574" y="1208601"/>
                  <a:pt x="4405455" y="1213952"/>
                  <a:pt x="4386980" y="1213952"/>
                </a:cubicBezTo>
                <a:cubicBezTo>
                  <a:pt x="4352961" y="1213952"/>
                  <a:pt x="4326247" y="1203440"/>
                  <a:pt x="4306839" y="1182415"/>
                </a:cubicBezTo>
                <a:cubicBezTo>
                  <a:pt x="4287430" y="1161390"/>
                  <a:pt x="4274682" y="1134615"/>
                  <a:pt x="4268595" y="1102091"/>
                </a:cubicBezTo>
                <a:cubicBezTo>
                  <a:pt x="4262508" y="1069567"/>
                  <a:pt x="4262827" y="1034003"/>
                  <a:pt x="4269552" y="995399"/>
                </a:cubicBezTo>
                <a:cubicBezTo>
                  <a:pt x="4276276" y="956795"/>
                  <a:pt x="4288542" y="917713"/>
                  <a:pt x="4306349" y="878153"/>
                </a:cubicBezTo>
                <a:cubicBezTo>
                  <a:pt x="4329454" y="828103"/>
                  <a:pt x="4354888" y="785058"/>
                  <a:pt x="4382654" y="749020"/>
                </a:cubicBezTo>
                <a:cubicBezTo>
                  <a:pt x="4410419" y="712981"/>
                  <a:pt x="4438666" y="683076"/>
                  <a:pt x="4467395" y="659303"/>
                </a:cubicBezTo>
                <a:cubicBezTo>
                  <a:pt x="4496124" y="635531"/>
                  <a:pt x="4523904" y="618073"/>
                  <a:pt x="4550736" y="606931"/>
                </a:cubicBezTo>
                <a:cubicBezTo>
                  <a:pt x="4577567" y="595788"/>
                  <a:pt x="4600547" y="590217"/>
                  <a:pt x="4619674" y="590217"/>
                </a:cubicBezTo>
                <a:close/>
                <a:moveTo>
                  <a:pt x="1536140" y="590217"/>
                </a:moveTo>
                <a:cubicBezTo>
                  <a:pt x="1564512" y="590217"/>
                  <a:pt x="1583089" y="600236"/>
                  <a:pt x="1591871" y="620274"/>
                </a:cubicBezTo>
                <a:cubicBezTo>
                  <a:pt x="1600653" y="640313"/>
                  <a:pt x="1603617" y="657444"/>
                  <a:pt x="1600763" y="671668"/>
                </a:cubicBezTo>
                <a:lnTo>
                  <a:pt x="1612399" y="601876"/>
                </a:lnTo>
                <a:lnTo>
                  <a:pt x="1726571" y="601876"/>
                </a:lnTo>
                <a:lnTo>
                  <a:pt x="1541741" y="970306"/>
                </a:lnTo>
                <a:cubicBezTo>
                  <a:pt x="1524618" y="1002640"/>
                  <a:pt x="1509783" y="1032033"/>
                  <a:pt x="1497237" y="1058485"/>
                </a:cubicBezTo>
                <a:cubicBezTo>
                  <a:pt x="1484690" y="1084937"/>
                  <a:pt x="1475456" y="1107708"/>
                  <a:pt x="1469536" y="1126797"/>
                </a:cubicBezTo>
                <a:cubicBezTo>
                  <a:pt x="1463615" y="1145887"/>
                  <a:pt x="1460917" y="1158384"/>
                  <a:pt x="1461441" y="1164289"/>
                </a:cubicBezTo>
                <a:cubicBezTo>
                  <a:pt x="1461965" y="1170194"/>
                  <a:pt x="1462560" y="1173147"/>
                  <a:pt x="1463228" y="1173147"/>
                </a:cubicBezTo>
                <a:cubicBezTo>
                  <a:pt x="1472473" y="1173147"/>
                  <a:pt x="1485354" y="1167933"/>
                  <a:pt x="1501870" y="1157504"/>
                </a:cubicBezTo>
                <a:cubicBezTo>
                  <a:pt x="1518386" y="1147075"/>
                  <a:pt x="1536592" y="1131234"/>
                  <a:pt x="1556486" y="1109981"/>
                </a:cubicBezTo>
                <a:cubicBezTo>
                  <a:pt x="1576380" y="1088728"/>
                  <a:pt x="1597780" y="1062113"/>
                  <a:pt x="1620688" y="1030136"/>
                </a:cubicBezTo>
                <a:cubicBezTo>
                  <a:pt x="1643595" y="998158"/>
                  <a:pt x="1668665" y="958609"/>
                  <a:pt x="1695899" y="911489"/>
                </a:cubicBezTo>
                <a:lnTo>
                  <a:pt x="1712250" y="919937"/>
                </a:lnTo>
                <a:lnTo>
                  <a:pt x="1873653" y="601876"/>
                </a:lnTo>
                <a:lnTo>
                  <a:pt x="1984637" y="601876"/>
                </a:lnTo>
                <a:lnTo>
                  <a:pt x="1964252" y="638679"/>
                </a:lnTo>
                <a:lnTo>
                  <a:pt x="1970843" y="630537"/>
                </a:lnTo>
                <a:cubicBezTo>
                  <a:pt x="1976155" y="625004"/>
                  <a:pt x="1981789" y="620104"/>
                  <a:pt x="1987745" y="615834"/>
                </a:cubicBezTo>
                <a:cubicBezTo>
                  <a:pt x="2011571" y="598756"/>
                  <a:pt x="2033321" y="590217"/>
                  <a:pt x="2052995" y="590217"/>
                </a:cubicBezTo>
                <a:cubicBezTo>
                  <a:pt x="2075052" y="590217"/>
                  <a:pt x="2092024" y="595610"/>
                  <a:pt x="2103910" y="606396"/>
                </a:cubicBezTo>
                <a:cubicBezTo>
                  <a:pt x="2115796" y="617181"/>
                  <a:pt x="2123629" y="630240"/>
                  <a:pt x="2127409" y="645573"/>
                </a:cubicBezTo>
                <a:cubicBezTo>
                  <a:pt x="2131189" y="660905"/>
                  <a:pt x="2131815" y="677140"/>
                  <a:pt x="2129288" y="694279"/>
                </a:cubicBezTo>
                <a:lnTo>
                  <a:pt x="2127853" y="701851"/>
                </a:lnTo>
                <a:lnTo>
                  <a:pt x="2133547" y="690333"/>
                </a:lnTo>
                <a:cubicBezTo>
                  <a:pt x="2150810" y="660011"/>
                  <a:pt x="2171254" y="637045"/>
                  <a:pt x="2194879" y="621436"/>
                </a:cubicBezTo>
                <a:cubicBezTo>
                  <a:pt x="2226378" y="600623"/>
                  <a:pt x="2250386" y="590217"/>
                  <a:pt x="2266902" y="590217"/>
                </a:cubicBezTo>
                <a:cubicBezTo>
                  <a:pt x="2298675" y="590217"/>
                  <a:pt x="2319533" y="599576"/>
                  <a:pt x="2329476" y="618293"/>
                </a:cubicBezTo>
                <a:cubicBezTo>
                  <a:pt x="2339420" y="637011"/>
                  <a:pt x="2344391" y="656799"/>
                  <a:pt x="2344391" y="677656"/>
                </a:cubicBezTo>
                <a:cubicBezTo>
                  <a:pt x="2344391" y="697254"/>
                  <a:pt x="2339128" y="720837"/>
                  <a:pt x="2328600" y="748405"/>
                </a:cubicBezTo>
                <a:cubicBezTo>
                  <a:pt x="2318072" y="775973"/>
                  <a:pt x="2304782" y="805301"/>
                  <a:pt x="2288728" y="836391"/>
                </a:cubicBezTo>
                <a:cubicBezTo>
                  <a:pt x="2272675" y="867481"/>
                  <a:pt x="2256428" y="898092"/>
                  <a:pt x="2239988" y="928225"/>
                </a:cubicBezTo>
                <a:cubicBezTo>
                  <a:pt x="2223547" y="958359"/>
                  <a:pt x="2207733" y="987657"/>
                  <a:pt x="2192545" y="1016120"/>
                </a:cubicBezTo>
                <a:cubicBezTo>
                  <a:pt x="2177357" y="1044584"/>
                  <a:pt x="2165034" y="1070523"/>
                  <a:pt x="2155577" y="1093939"/>
                </a:cubicBezTo>
                <a:cubicBezTo>
                  <a:pt x="2146119" y="1117355"/>
                  <a:pt x="2141390" y="1136281"/>
                  <a:pt x="2141390" y="1150718"/>
                </a:cubicBezTo>
                <a:cubicBezTo>
                  <a:pt x="2141390" y="1158642"/>
                  <a:pt x="2142681" y="1164327"/>
                  <a:pt x="2145262" y="1167773"/>
                </a:cubicBezTo>
                <a:cubicBezTo>
                  <a:pt x="2147842" y="1171219"/>
                  <a:pt x="2149110" y="1172593"/>
                  <a:pt x="2149064" y="1171895"/>
                </a:cubicBezTo>
                <a:cubicBezTo>
                  <a:pt x="2170074" y="1168828"/>
                  <a:pt x="2200765" y="1145739"/>
                  <a:pt x="2241138" y="1102626"/>
                </a:cubicBezTo>
                <a:cubicBezTo>
                  <a:pt x="2281510" y="1059514"/>
                  <a:pt x="2325773" y="995892"/>
                  <a:pt x="2373925" y="911762"/>
                </a:cubicBezTo>
                <a:lnTo>
                  <a:pt x="2404438" y="927611"/>
                </a:lnTo>
                <a:cubicBezTo>
                  <a:pt x="2359686" y="1013486"/>
                  <a:pt x="2315419" y="1080034"/>
                  <a:pt x="2271639" y="1127253"/>
                </a:cubicBezTo>
                <a:cubicBezTo>
                  <a:pt x="2227858" y="1174472"/>
                  <a:pt x="2193968" y="1201276"/>
                  <a:pt x="2169968" y="1207667"/>
                </a:cubicBezTo>
                <a:lnTo>
                  <a:pt x="2169968" y="1212495"/>
                </a:lnTo>
                <a:lnTo>
                  <a:pt x="2146833" y="1212495"/>
                </a:lnTo>
                <a:cubicBezTo>
                  <a:pt x="2139819" y="1212495"/>
                  <a:pt x="2135630" y="1211796"/>
                  <a:pt x="2134263" y="1210400"/>
                </a:cubicBezTo>
                <a:cubicBezTo>
                  <a:pt x="2109838" y="1207333"/>
                  <a:pt x="2092046" y="1195648"/>
                  <a:pt x="2080889" y="1175344"/>
                </a:cubicBezTo>
                <a:cubicBezTo>
                  <a:pt x="2069731" y="1155040"/>
                  <a:pt x="2064152" y="1131606"/>
                  <a:pt x="2064152" y="1105040"/>
                </a:cubicBezTo>
                <a:cubicBezTo>
                  <a:pt x="2064152" y="1079597"/>
                  <a:pt x="2068429" y="1053206"/>
                  <a:pt x="2076984" y="1025866"/>
                </a:cubicBezTo>
                <a:cubicBezTo>
                  <a:pt x="2085538" y="998526"/>
                  <a:pt x="2096699" y="970116"/>
                  <a:pt x="2110468" y="940635"/>
                </a:cubicBezTo>
                <a:cubicBezTo>
                  <a:pt x="2124236" y="911155"/>
                  <a:pt x="2139284" y="882263"/>
                  <a:pt x="2155611" y="853959"/>
                </a:cubicBezTo>
                <a:cubicBezTo>
                  <a:pt x="2171937" y="825655"/>
                  <a:pt x="2187247" y="798645"/>
                  <a:pt x="2201539" y="772929"/>
                </a:cubicBezTo>
                <a:cubicBezTo>
                  <a:pt x="2215832" y="747213"/>
                  <a:pt x="2228511" y="724454"/>
                  <a:pt x="2239578" y="704651"/>
                </a:cubicBezTo>
                <a:cubicBezTo>
                  <a:pt x="2250644" y="684848"/>
                  <a:pt x="2257999" y="668533"/>
                  <a:pt x="2261642" y="655706"/>
                </a:cubicBezTo>
                <a:cubicBezTo>
                  <a:pt x="2264299" y="646795"/>
                  <a:pt x="2266079" y="640210"/>
                  <a:pt x="2266982" y="635952"/>
                </a:cubicBezTo>
                <a:cubicBezTo>
                  <a:pt x="2267886" y="631694"/>
                  <a:pt x="2267950" y="629565"/>
                  <a:pt x="2267176" y="629565"/>
                </a:cubicBezTo>
                <a:cubicBezTo>
                  <a:pt x="2261772" y="629565"/>
                  <a:pt x="2252944" y="632514"/>
                  <a:pt x="2240694" y="638411"/>
                </a:cubicBezTo>
                <a:cubicBezTo>
                  <a:pt x="2228443" y="644309"/>
                  <a:pt x="2213714" y="654730"/>
                  <a:pt x="2196507" y="669675"/>
                </a:cubicBezTo>
                <a:cubicBezTo>
                  <a:pt x="2179300" y="684621"/>
                  <a:pt x="2160237" y="705573"/>
                  <a:pt x="2139318" y="732534"/>
                </a:cubicBezTo>
                <a:cubicBezTo>
                  <a:pt x="2118400" y="759494"/>
                  <a:pt x="2095834" y="793901"/>
                  <a:pt x="2071621" y="835753"/>
                </a:cubicBezTo>
                <a:cubicBezTo>
                  <a:pt x="2055317" y="867435"/>
                  <a:pt x="2036270" y="903819"/>
                  <a:pt x="2014478" y="944905"/>
                </a:cubicBezTo>
                <a:cubicBezTo>
                  <a:pt x="1992687" y="985991"/>
                  <a:pt x="1972257" y="1023748"/>
                  <a:pt x="1953191" y="1058178"/>
                </a:cubicBezTo>
                <a:cubicBezTo>
                  <a:pt x="1930314" y="1103097"/>
                  <a:pt x="1905585" y="1154536"/>
                  <a:pt x="1879004" y="1212495"/>
                </a:cubicBezTo>
                <a:lnTo>
                  <a:pt x="1772505" y="1212495"/>
                </a:lnTo>
                <a:lnTo>
                  <a:pt x="2001419" y="753346"/>
                </a:lnTo>
                <a:cubicBezTo>
                  <a:pt x="2009890" y="738242"/>
                  <a:pt x="2018603" y="721475"/>
                  <a:pt x="2027560" y="703046"/>
                </a:cubicBezTo>
                <a:cubicBezTo>
                  <a:pt x="2036516" y="684617"/>
                  <a:pt x="2042949" y="669387"/>
                  <a:pt x="2046858" y="657356"/>
                </a:cubicBezTo>
                <a:cubicBezTo>
                  <a:pt x="2050767" y="645326"/>
                  <a:pt x="2052608" y="637686"/>
                  <a:pt x="2052380" y="634438"/>
                </a:cubicBezTo>
                <a:cubicBezTo>
                  <a:pt x="2052152" y="631189"/>
                  <a:pt x="2051879" y="629565"/>
                  <a:pt x="2051560" y="629565"/>
                </a:cubicBezTo>
                <a:cubicBezTo>
                  <a:pt x="2043590" y="629565"/>
                  <a:pt x="2034008" y="632673"/>
                  <a:pt x="2022812" y="638889"/>
                </a:cubicBezTo>
                <a:cubicBezTo>
                  <a:pt x="2011617" y="645106"/>
                  <a:pt x="1998360" y="656320"/>
                  <a:pt x="1983043" y="672533"/>
                </a:cubicBezTo>
                <a:cubicBezTo>
                  <a:pt x="1967726" y="688746"/>
                  <a:pt x="1949927" y="711228"/>
                  <a:pt x="1929646" y="739980"/>
                </a:cubicBezTo>
                <a:cubicBezTo>
                  <a:pt x="1909365" y="768732"/>
                  <a:pt x="1887626" y="803624"/>
                  <a:pt x="1864431" y="844657"/>
                </a:cubicBezTo>
                <a:lnTo>
                  <a:pt x="1667145" y="1212495"/>
                </a:lnTo>
                <a:lnTo>
                  <a:pt x="1563789" y="1212495"/>
                </a:lnTo>
                <a:lnTo>
                  <a:pt x="1628328" y="1085314"/>
                </a:lnTo>
                <a:lnTo>
                  <a:pt x="1618011" y="1098752"/>
                </a:lnTo>
                <a:cubicBezTo>
                  <a:pt x="1606038" y="1113678"/>
                  <a:pt x="1594095" y="1127232"/>
                  <a:pt x="1582182" y="1139412"/>
                </a:cubicBezTo>
                <a:cubicBezTo>
                  <a:pt x="1534531" y="1188134"/>
                  <a:pt x="1494880" y="1212495"/>
                  <a:pt x="1463228" y="1212495"/>
                </a:cubicBezTo>
                <a:cubicBezTo>
                  <a:pt x="1424624" y="1212495"/>
                  <a:pt x="1402062" y="1194479"/>
                  <a:pt x="1395542" y="1158449"/>
                </a:cubicBezTo>
                <a:cubicBezTo>
                  <a:pt x="1389022" y="1122418"/>
                  <a:pt x="1392434" y="1086596"/>
                  <a:pt x="1405778" y="1050982"/>
                </a:cubicBezTo>
                <a:cubicBezTo>
                  <a:pt x="1386468" y="1102307"/>
                  <a:pt x="1358954" y="1142057"/>
                  <a:pt x="1323234" y="1170232"/>
                </a:cubicBezTo>
                <a:cubicBezTo>
                  <a:pt x="1287515" y="1198407"/>
                  <a:pt x="1256979" y="1212495"/>
                  <a:pt x="1231627" y="1212495"/>
                </a:cubicBezTo>
                <a:cubicBezTo>
                  <a:pt x="1204363" y="1212495"/>
                  <a:pt x="1183919" y="1201997"/>
                  <a:pt x="1170295" y="1181003"/>
                </a:cubicBezTo>
                <a:cubicBezTo>
                  <a:pt x="1156670" y="1160008"/>
                  <a:pt x="1149858" y="1133154"/>
                  <a:pt x="1149858" y="1100440"/>
                </a:cubicBezTo>
                <a:cubicBezTo>
                  <a:pt x="1149858" y="1067726"/>
                  <a:pt x="1156177" y="1030492"/>
                  <a:pt x="1168815" y="988738"/>
                </a:cubicBezTo>
                <a:cubicBezTo>
                  <a:pt x="1181452" y="946985"/>
                  <a:pt x="1200447" y="902699"/>
                  <a:pt x="1225799" y="855883"/>
                </a:cubicBezTo>
                <a:cubicBezTo>
                  <a:pt x="1250740" y="809886"/>
                  <a:pt x="1278159" y="769980"/>
                  <a:pt x="1308058" y="736166"/>
                </a:cubicBezTo>
                <a:cubicBezTo>
                  <a:pt x="1337956" y="702351"/>
                  <a:pt x="1366881" y="674655"/>
                  <a:pt x="1394836" y="653076"/>
                </a:cubicBezTo>
                <a:cubicBezTo>
                  <a:pt x="1422791" y="631497"/>
                  <a:pt x="1449228" y="615625"/>
                  <a:pt x="1474147" y="605462"/>
                </a:cubicBezTo>
                <a:cubicBezTo>
                  <a:pt x="1499066" y="595299"/>
                  <a:pt x="1519730" y="590217"/>
                  <a:pt x="1536140" y="590217"/>
                </a:cubicBezTo>
                <a:close/>
                <a:moveTo>
                  <a:pt x="458556" y="524637"/>
                </a:moveTo>
                <a:cubicBezTo>
                  <a:pt x="426145" y="524637"/>
                  <a:pt x="397166" y="528653"/>
                  <a:pt x="371617" y="536683"/>
                </a:cubicBezTo>
                <a:lnTo>
                  <a:pt x="371617" y="538641"/>
                </a:lnTo>
                <a:cubicBezTo>
                  <a:pt x="371617" y="563082"/>
                  <a:pt x="374042" y="586763"/>
                  <a:pt x="378892" y="609686"/>
                </a:cubicBezTo>
                <a:cubicBezTo>
                  <a:pt x="383742" y="632608"/>
                  <a:pt x="393227" y="652115"/>
                  <a:pt x="407344" y="668207"/>
                </a:cubicBezTo>
                <a:lnTo>
                  <a:pt x="387124" y="691888"/>
                </a:lnTo>
                <a:cubicBezTo>
                  <a:pt x="362000" y="674203"/>
                  <a:pt x="346577" y="650977"/>
                  <a:pt x="340854" y="622210"/>
                </a:cubicBezTo>
                <a:cubicBezTo>
                  <a:pt x="337992" y="607826"/>
                  <a:pt x="335846" y="593746"/>
                  <a:pt x="334416" y="579970"/>
                </a:cubicBezTo>
                <a:lnTo>
                  <a:pt x="332472" y="543364"/>
                </a:lnTo>
                <a:lnTo>
                  <a:pt x="300226" y="560345"/>
                </a:lnTo>
                <a:cubicBezTo>
                  <a:pt x="268428" y="579878"/>
                  <a:pt x="238802" y="606629"/>
                  <a:pt x="211346" y="640597"/>
                </a:cubicBezTo>
                <a:cubicBezTo>
                  <a:pt x="174738" y="685888"/>
                  <a:pt x="149300" y="732693"/>
                  <a:pt x="135029" y="781013"/>
                </a:cubicBezTo>
                <a:cubicBezTo>
                  <a:pt x="161671" y="806713"/>
                  <a:pt x="196135" y="827973"/>
                  <a:pt x="238420" y="844793"/>
                </a:cubicBezTo>
                <a:cubicBezTo>
                  <a:pt x="280705" y="861613"/>
                  <a:pt x="327867" y="870023"/>
                  <a:pt x="379906" y="870023"/>
                </a:cubicBezTo>
                <a:cubicBezTo>
                  <a:pt x="455413" y="870023"/>
                  <a:pt x="522351" y="853708"/>
                  <a:pt x="580721" y="821078"/>
                </a:cubicBezTo>
                <a:cubicBezTo>
                  <a:pt x="639089" y="788447"/>
                  <a:pt x="686908" y="748936"/>
                  <a:pt x="724176" y="702545"/>
                </a:cubicBezTo>
                <a:cubicBezTo>
                  <a:pt x="714673" y="679106"/>
                  <a:pt x="700650" y="656089"/>
                  <a:pt x="682107" y="633493"/>
                </a:cubicBezTo>
                <a:cubicBezTo>
                  <a:pt x="663564" y="610897"/>
                  <a:pt x="642551" y="591469"/>
                  <a:pt x="619067" y="575211"/>
                </a:cubicBezTo>
                <a:cubicBezTo>
                  <a:pt x="595583" y="558953"/>
                  <a:pt x="569832" y="546459"/>
                  <a:pt x="541817" y="537731"/>
                </a:cubicBezTo>
                <a:cubicBezTo>
                  <a:pt x="513801" y="529002"/>
                  <a:pt x="486048" y="524637"/>
                  <a:pt x="458556" y="524637"/>
                </a:cubicBezTo>
                <a:close/>
                <a:moveTo>
                  <a:pt x="3784311" y="415429"/>
                </a:moveTo>
                <a:lnTo>
                  <a:pt x="3822019" y="415429"/>
                </a:lnTo>
                <a:lnTo>
                  <a:pt x="3813867" y="567515"/>
                </a:lnTo>
                <a:lnTo>
                  <a:pt x="3768144" y="567515"/>
                </a:lnTo>
                <a:lnTo>
                  <a:pt x="3758603" y="506034"/>
                </a:lnTo>
                <a:lnTo>
                  <a:pt x="3684803" y="567515"/>
                </a:lnTo>
                <a:lnTo>
                  <a:pt x="3638464" y="567515"/>
                </a:lnTo>
                <a:close/>
                <a:moveTo>
                  <a:pt x="5147248" y="392021"/>
                </a:moveTo>
                <a:lnTo>
                  <a:pt x="5263129" y="392021"/>
                </a:lnTo>
                <a:lnTo>
                  <a:pt x="5059172" y="566900"/>
                </a:lnTo>
                <a:lnTo>
                  <a:pt x="5009531" y="566900"/>
                </a:lnTo>
                <a:close/>
                <a:moveTo>
                  <a:pt x="3414177" y="358502"/>
                </a:moveTo>
                <a:cubicBezTo>
                  <a:pt x="3431817" y="358502"/>
                  <a:pt x="3447274" y="365140"/>
                  <a:pt x="3460550" y="378415"/>
                </a:cubicBezTo>
                <a:cubicBezTo>
                  <a:pt x="3473825" y="391691"/>
                  <a:pt x="3480463" y="406662"/>
                  <a:pt x="3480463" y="423330"/>
                </a:cubicBezTo>
                <a:cubicBezTo>
                  <a:pt x="3480463" y="441122"/>
                  <a:pt x="3473730" y="456139"/>
                  <a:pt x="3460265" y="468382"/>
                </a:cubicBezTo>
                <a:cubicBezTo>
                  <a:pt x="3446800" y="480625"/>
                  <a:pt x="3431437" y="486747"/>
                  <a:pt x="3414177" y="486747"/>
                </a:cubicBezTo>
                <a:cubicBezTo>
                  <a:pt x="3396522" y="486747"/>
                  <a:pt x="3381539" y="480591"/>
                  <a:pt x="3369228" y="468280"/>
                </a:cubicBezTo>
                <a:cubicBezTo>
                  <a:pt x="3356916" y="455969"/>
                  <a:pt x="3350761" y="440985"/>
                  <a:pt x="3350761" y="423330"/>
                </a:cubicBezTo>
                <a:cubicBezTo>
                  <a:pt x="3350761" y="406723"/>
                  <a:pt x="3356810" y="391766"/>
                  <a:pt x="3368909" y="378461"/>
                </a:cubicBezTo>
                <a:cubicBezTo>
                  <a:pt x="3381008" y="365155"/>
                  <a:pt x="3396097" y="358502"/>
                  <a:pt x="3414177" y="358502"/>
                </a:cubicBezTo>
                <a:close/>
                <a:moveTo>
                  <a:pt x="4131722" y="243374"/>
                </a:moveTo>
                <a:lnTo>
                  <a:pt x="4243025" y="243374"/>
                </a:lnTo>
                <a:lnTo>
                  <a:pt x="4081467" y="547955"/>
                </a:lnTo>
                <a:lnTo>
                  <a:pt x="4158683" y="547955"/>
                </a:lnTo>
                <a:lnTo>
                  <a:pt x="4158683" y="582930"/>
                </a:lnTo>
                <a:lnTo>
                  <a:pt x="4071266" y="582930"/>
                </a:lnTo>
                <a:lnTo>
                  <a:pt x="3862276" y="977706"/>
                </a:lnTo>
                <a:cubicBezTo>
                  <a:pt x="3848295" y="1003695"/>
                  <a:pt x="3834116" y="1030857"/>
                  <a:pt x="3819740" y="1059191"/>
                </a:cubicBezTo>
                <a:cubicBezTo>
                  <a:pt x="3805364" y="1087525"/>
                  <a:pt x="3795117" y="1110638"/>
                  <a:pt x="3789000" y="1128528"/>
                </a:cubicBezTo>
                <a:cubicBezTo>
                  <a:pt x="3782882" y="1146418"/>
                  <a:pt x="3780089" y="1158327"/>
                  <a:pt x="3780620" y="1164255"/>
                </a:cubicBezTo>
                <a:cubicBezTo>
                  <a:pt x="3781151" y="1170183"/>
                  <a:pt x="3783178" y="1173147"/>
                  <a:pt x="3786700" y="1173147"/>
                </a:cubicBezTo>
                <a:cubicBezTo>
                  <a:pt x="3795930" y="1173147"/>
                  <a:pt x="3808806" y="1167933"/>
                  <a:pt x="3825331" y="1157504"/>
                </a:cubicBezTo>
                <a:cubicBezTo>
                  <a:pt x="3841854" y="1147075"/>
                  <a:pt x="3860059" y="1131234"/>
                  <a:pt x="3879946" y="1109981"/>
                </a:cubicBezTo>
                <a:cubicBezTo>
                  <a:pt x="3899833" y="1088728"/>
                  <a:pt x="3921233" y="1062113"/>
                  <a:pt x="3944148" y="1030136"/>
                </a:cubicBezTo>
                <a:cubicBezTo>
                  <a:pt x="3967063" y="998158"/>
                  <a:pt x="3992137" y="958609"/>
                  <a:pt x="4019371" y="911489"/>
                </a:cubicBezTo>
                <a:lnTo>
                  <a:pt x="4050021" y="927360"/>
                </a:lnTo>
                <a:cubicBezTo>
                  <a:pt x="4001428" y="1020006"/>
                  <a:pt x="3953302" y="1090690"/>
                  <a:pt x="3905643" y="1139412"/>
                </a:cubicBezTo>
                <a:cubicBezTo>
                  <a:pt x="3857984" y="1188134"/>
                  <a:pt x="3818336" y="1212495"/>
                  <a:pt x="3786700" y="1212495"/>
                </a:cubicBezTo>
                <a:cubicBezTo>
                  <a:pt x="3761030" y="1212495"/>
                  <a:pt x="3742176" y="1205261"/>
                  <a:pt x="3730138" y="1190794"/>
                </a:cubicBezTo>
                <a:cubicBezTo>
                  <a:pt x="3718099" y="1176327"/>
                  <a:pt x="3712081" y="1157386"/>
                  <a:pt x="3712081" y="1133970"/>
                </a:cubicBezTo>
                <a:cubicBezTo>
                  <a:pt x="3712081" y="1110554"/>
                  <a:pt x="3716798" y="1084186"/>
                  <a:pt x="3726232" y="1054865"/>
                </a:cubicBezTo>
                <a:lnTo>
                  <a:pt x="3728933" y="1047345"/>
                </a:lnTo>
                <a:lnTo>
                  <a:pt x="3690205" y="1093307"/>
                </a:lnTo>
                <a:cubicBezTo>
                  <a:pt x="3677089" y="1107634"/>
                  <a:pt x="3663839" y="1120881"/>
                  <a:pt x="3650453" y="1133048"/>
                </a:cubicBezTo>
                <a:cubicBezTo>
                  <a:pt x="3623683" y="1157382"/>
                  <a:pt x="3596316" y="1176707"/>
                  <a:pt x="3568353" y="1191022"/>
                </a:cubicBezTo>
                <a:cubicBezTo>
                  <a:pt x="3540391" y="1205337"/>
                  <a:pt x="3512391" y="1212495"/>
                  <a:pt x="3484352" y="1212495"/>
                </a:cubicBezTo>
                <a:cubicBezTo>
                  <a:pt x="3449999" y="1212495"/>
                  <a:pt x="3421786" y="1202495"/>
                  <a:pt x="3399713" y="1182494"/>
                </a:cubicBezTo>
                <a:cubicBezTo>
                  <a:pt x="3377641" y="1162494"/>
                  <a:pt x="3362833" y="1135803"/>
                  <a:pt x="3355288" y="1102421"/>
                </a:cubicBezTo>
                <a:cubicBezTo>
                  <a:pt x="3351515" y="1085730"/>
                  <a:pt x="3349591" y="1067914"/>
                  <a:pt x="3349516" y="1048973"/>
                </a:cubicBezTo>
                <a:lnTo>
                  <a:pt x="3353420" y="1004767"/>
                </a:lnTo>
                <a:lnTo>
                  <a:pt x="3342676" y="1022322"/>
                </a:lnTo>
                <a:cubicBezTo>
                  <a:pt x="3312527" y="1069931"/>
                  <a:pt x="3282561" y="1108961"/>
                  <a:pt x="3252778" y="1139412"/>
                </a:cubicBezTo>
                <a:cubicBezTo>
                  <a:pt x="3205127" y="1188134"/>
                  <a:pt x="3165475" y="1212495"/>
                  <a:pt x="3133824" y="1212495"/>
                </a:cubicBezTo>
                <a:cubicBezTo>
                  <a:pt x="3109596" y="1212495"/>
                  <a:pt x="3091835" y="1204172"/>
                  <a:pt x="3080541" y="1187527"/>
                </a:cubicBezTo>
                <a:cubicBezTo>
                  <a:pt x="3069247" y="1170881"/>
                  <a:pt x="3063345" y="1150498"/>
                  <a:pt x="3062837" y="1126376"/>
                </a:cubicBezTo>
                <a:cubicBezTo>
                  <a:pt x="3062328" y="1102254"/>
                  <a:pt x="3065683" y="1075962"/>
                  <a:pt x="3072901" y="1047498"/>
                </a:cubicBezTo>
                <a:lnTo>
                  <a:pt x="3079829" y="1025325"/>
                </a:lnTo>
                <a:lnTo>
                  <a:pt x="3059774" y="1043115"/>
                </a:lnTo>
                <a:cubicBezTo>
                  <a:pt x="3049064" y="1051460"/>
                  <a:pt x="3038110" y="1058868"/>
                  <a:pt x="3026911" y="1065339"/>
                </a:cubicBezTo>
                <a:cubicBezTo>
                  <a:pt x="3004512" y="1078280"/>
                  <a:pt x="2981972" y="1088068"/>
                  <a:pt x="2959293" y="1094702"/>
                </a:cubicBezTo>
                <a:cubicBezTo>
                  <a:pt x="2936613" y="1101336"/>
                  <a:pt x="2914913" y="1104653"/>
                  <a:pt x="2894191" y="1104653"/>
                </a:cubicBezTo>
                <a:lnTo>
                  <a:pt x="2888430" y="1103241"/>
                </a:lnTo>
                <a:cubicBezTo>
                  <a:pt x="2850358" y="1144775"/>
                  <a:pt x="2814232" y="1173124"/>
                  <a:pt x="2780053" y="1188289"/>
                </a:cubicBezTo>
                <a:cubicBezTo>
                  <a:pt x="2745875" y="1203455"/>
                  <a:pt x="2718683" y="1211037"/>
                  <a:pt x="2698477" y="1211037"/>
                </a:cubicBezTo>
                <a:lnTo>
                  <a:pt x="2697065" y="1211037"/>
                </a:lnTo>
                <a:lnTo>
                  <a:pt x="2687115" y="1211037"/>
                </a:lnTo>
                <a:cubicBezTo>
                  <a:pt x="2672481" y="1209671"/>
                  <a:pt x="2661953" y="1205064"/>
                  <a:pt x="2655532" y="1197216"/>
                </a:cubicBezTo>
                <a:cubicBezTo>
                  <a:pt x="2642537" y="1187470"/>
                  <a:pt x="2632818" y="1172919"/>
                  <a:pt x="2626374" y="1153564"/>
                </a:cubicBezTo>
                <a:cubicBezTo>
                  <a:pt x="2619930" y="1134209"/>
                  <a:pt x="2616954" y="1112042"/>
                  <a:pt x="2617448" y="1087062"/>
                </a:cubicBezTo>
                <a:cubicBezTo>
                  <a:pt x="2617941" y="1062083"/>
                  <a:pt x="2621558" y="1035889"/>
                  <a:pt x="2628298" y="1008481"/>
                </a:cubicBezTo>
                <a:cubicBezTo>
                  <a:pt x="2635038" y="981072"/>
                  <a:pt x="2645414" y="952332"/>
                  <a:pt x="2659425" y="922259"/>
                </a:cubicBezTo>
                <a:cubicBezTo>
                  <a:pt x="2663934" y="912240"/>
                  <a:pt x="2674375" y="890870"/>
                  <a:pt x="2690746" y="858148"/>
                </a:cubicBezTo>
                <a:cubicBezTo>
                  <a:pt x="2707119" y="825427"/>
                  <a:pt x="2726265" y="786918"/>
                  <a:pt x="2748186" y="742621"/>
                </a:cubicBezTo>
                <a:cubicBezTo>
                  <a:pt x="2770106" y="698325"/>
                  <a:pt x="2793458" y="651159"/>
                  <a:pt x="2818240" y="601124"/>
                </a:cubicBezTo>
                <a:cubicBezTo>
                  <a:pt x="2843022" y="551089"/>
                  <a:pt x="2866848" y="503199"/>
                  <a:pt x="2889717" y="457452"/>
                </a:cubicBezTo>
                <a:cubicBezTo>
                  <a:pt x="2912586" y="411706"/>
                  <a:pt x="2933076" y="370483"/>
                  <a:pt x="2951186" y="333785"/>
                </a:cubicBezTo>
                <a:cubicBezTo>
                  <a:pt x="2969297" y="297086"/>
                  <a:pt x="2983870" y="267700"/>
                  <a:pt x="2994906" y="245628"/>
                </a:cubicBezTo>
                <a:lnTo>
                  <a:pt x="3106210" y="245628"/>
                </a:lnTo>
                <a:lnTo>
                  <a:pt x="2904581" y="635252"/>
                </a:lnTo>
                <a:lnTo>
                  <a:pt x="2912305" y="627914"/>
                </a:lnTo>
                <a:cubicBezTo>
                  <a:pt x="2924503" y="617189"/>
                  <a:pt x="2937524" y="608225"/>
                  <a:pt x="2951369" y="601022"/>
                </a:cubicBezTo>
                <a:cubicBezTo>
                  <a:pt x="2965213" y="593819"/>
                  <a:pt x="2979088" y="590217"/>
                  <a:pt x="2992993" y="590217"/>
                </a:cubicBezTo>
                <a:cubicBezTo>
                  <a:pt x="3018193" y="590217"/>
                  <a:pt x="3038728" y="598137"/>
                  <a:pt x="3054600" y="613978"/>
                </a:cubicBezTo>
                <a:cubicBezTo>
                  <a:pt x="3070471" y="629819"/>
                  <a:pt x="3079704" y="651793"/>
                  <a:pt x="3082300" y="679899"/>
                </a:cubicBezTo>
                <a:cubicBezTo>
                  <a:pt x="3084896" y="708006"/>
                  <a:pt x="3081310" y="741566"/>
                  <a:pt x="3071541" y="780580"/>
                </a:cubicBezTo>
                <a:cubicBezTo>
                  <a:pt x="3061772" y="819594"/>
                  <a:pt x="3044129" y="864080"/>
                  <a:pt x="3018610" y="914039"/>
                </a:cubicBezTo>
                <a:cubicBezTo>
                  <a:pt x="2999498" y="951231"/>
                  <a:pt x="2980022" y="984431"/>
                  <a:pt x="2960181" y="1013638"/>
                </a:cubicBezTo>
                <a:cubicBezTo>
                  <a:pt x="2945300" y="1035544"/>
                  <a:pt x="2931432" y="1050708"/>
                  <a:pt x="2918574" y="1059130"/>
                </a:cubicBezTo>
                <a:lnTo>
                  <a:pt x="2908020" y="1064336"/>
                </a:lnTo>
                <a:lnTo>
                  <a:pt x="2920759" y="1063327"/>
                </a:lnTo>
                <a:cubicBezTo>
                  <a:pt x="2929461" y="1062008"/>
                  <a:pt x="2938541" y="1060030"/>
                  <a:pt x="2947999" y="1057392"/>
                </a:cubicBezTo>
                <a:cubicBezTo>
                  <a:pt x="2966914" y="1052117"/>
                  <a:pt x="2986098" y="1043825"/>
                  <a:pt x="3005551" y="1032515"/>
                </a:cubicBezTo>
                <a:cubicBezTo>
                  <a:pt x="3025005" y="1021206"/>
                  <a:pt x="3043829" y="1006454"/>
                  <a:pt x="3062023" y="988260"/>
                </a:cubicBezTo>
                <a:cubicBezTo>
                  <a:pt x="3080217" y="970067"/>
                  <a:pt x="3098505" y="945227"/>
                  <a:pt x="3116889" y="913743"/>
                </a:cubicBezTo>
                <a:lnTo>
                  <a:pt x="3125034" y="917942"/>
                </a:lnTo>
                <a:lnTo>
                  <a:pt x="3139995" y="887716"/>
                </a:lnTo>
                <a:cubicBezTo>
                  <a:pt x="3153764" y="860194"/>
                  <a:pt x="3168986" y="830000"/>
                  <a:pt x="3185662" y="797134"/>
                </a:cubicBezTo>
                <a:cubicBezTo>
                  <a:pt x="3202337" y="764269"/>
                  <a:pt x="3219503" y="730196"/>
                  <a:pt x="3237158" y="694917"/>
                </a:cubicBezTo>
                <a:cubicBezTo>
                  <a:pt x="3254812" y="659637"/>
                  <a:pt x="3270077" y="628624"/>
                  <a:pt x="3282950" y="601876"/>
                </a:cubicBezTo>
                <a:lnTo>
                  <a:pt x="3397145" y="601876"/>
                </a:lnTo>
                <a:lnTo>
                  <a:pt x="3212338" y="970306"/>
                </a:lnTo>
                <a:cubicBezTo>
                  <a:pt x="3195214" y="1002640"/>
                  <a:pt x="3180379" y="1032033"/>
                  <a:pt x="3167832" y="1058485"/>
                </a:cubicBezTo>
                <a:cubicBezTo>
                  <a:pt x="3155286" y="1084937"/>
                  <a:pt x="3146052" y="1107708"/>
                  <a:pt x="3140132" y="1126797"/>
                </a:cubicBezTo>
                <a:cubicBezTo>
                  <a:pt x="3134211" y="1145887"/>
                  <a:pt x="3131513" y="1158384"/>
                  <a:pt x="3132037" y="1164289"/>
                </a:cubicBezTo>
                <a:cubicBezTo>
                  <a:pt x="3132561" y="1170194"/>
                  <a:pt x="3133156" y="1173147"/>
                  <a:pt x="3133824" y="1173147"/>
                </a:cubicBezTo>
                <a:cubicBezTo>
                  <a:pt x="3143054" y="1173147"/>
                  <a:pt x="3155931" y="1167933"/>
                  <a:pt x="3172455" y="1157504"/>
                </a:cubicBezTo>
                <a:cubicBezTo>
                  <a:pt x="3188979" y="1147075"/>
                  <a:pt x="3207188" y="1131234"/>
                  <a:pt x="3227082" y="1109981"/>
                </a:cubicBezTo>
                <a:cubicBezTo>
                  <a:pt x="3246976" y="1088728"/>
                  <a:pt x="3268376" y="1062113"/>
                  <a:pt x="3291284" y="1030136"/>
                </a:cubicBezTo>
                <a:cubicBezTo>
                  <a:pt x="3314191" y="998158"/>
                  <a:pt x="3339262" y="958609"/>
                  <a:pt x="3366495" y="911489"/>
                </a:cubicBezTo>
                <a:lnTo>
                  <a:pt x="3375764" y="916288"/>
                </a:lnTo>
                <a:lnTo>
                  <a:pt x="3389121" y="884469"/>
                </a:lnTo>
                <a:cubicBezTo>
                  <a:pt x="3394930" y="871886"/>
                  <a:pt x="3401406" y="858972"/>
                  <a:pt x="3408549" y="845727"/>
                </a:cubicBezTo>
                <a:cubicBezTo>
                  <a:pt x="3424093" y="816520"/>
                  <a:pt x="3444268" y="786113"/>
                  <a:pt x="3469073" y="754508"/>
                </a:cubicBezTo>
                <a:cubicBezTo>
                  <a:pt x="3493878" y="722902"/>
                  <a:pt x="3520140" y="694936"/>
                  <a:pt x="3547860" y="670609"/>
                </a:cubicBezTo>
                <a:cubicBezTo>
                  <a:pt x="3575579" y="646282"/>
                  <a:pt x="3604961" y="626741"/>
                  <a:pt x="3636005" y="611986"/>
                </a:cubicBezTo>
                <a:cubicBezTo>
                  <a:pt x="3667049" y="597230"/>
                  <a:pt x="3697509" y="589853"/>
                  <a:pt x="3727384" y="589853"/>
                </a:cubicBezTo>
                <a:lnTo>
                  <a:pt x="3732348" y="589853"/>
                </a:lnTo>
                <a:cubicBezTo>
                  <a:pt x="3739468" y="591280"/>
                  <a:pt x="3747221" y="593394"/>
                  <a:pt x="3755608" y="596194"/>
                </a:cubicBezTo>
                <a:cubicBezTo>
                  <a:pt x="3763996" y="598995"/>
                  <a:pt x="3772337" y="604244"/>
                  <a:pt x="3780633" y="611940"/>
                </a:cubicBezTo>
                <a:cubicBezTo>
                  <a:pt x="3788929" y="619637"/>
                  <a:pt x="3795040" y="629694"/>
                  <a:pt x="3798963" y="642111"/>
                </a:cubicBezTo>
                <a:cubicBezTo>
                  <a:pt x="3802888" y="654529"/>
                  <a:pt x="3803757" y="670825"/>
                  <a:pt x="3801571" y="691000"/>
                </a:cubicBezTo>
                <a:cubicBezTo>
                  <a:pt x="3797578" y="718902"/>
                  <a:pt x="3785726" y="747001"/>
                  <a:pt x="3766014" y="775297"/>
                </a:cubicBezTo>
                <a:cubicBezTo>
                  <a:pt x="3746303" y="803594"/>
                  <a:pt x="3722310" y="828903"/>
                  <a:pt x="3694036" y="851226"/>
                </a:cubicBezTo>
                <a:cubicBezTo>
                  <a:pt x="3665763" y="873549"/>
                  <a:pt x="3634331" y="891872"/>
                  <a:pt x="3599743" y="906195"/>
                </a:cubicBezTo>
                <a:cubicBezTo>
                  <a:pt x="3565154" y="920517"/>
                  <a:pt x="3533173" y="928104"/>
                  <a:pt x="3503798" y="928954"/>
                </a:cubicBezTo>
                <a:cubicBezTo>
                  <a:pt x="3467882" y="1006906"/>
                  <a:pt x="3448796" y="1067092"/>
                  <a:pt x="3446541" y="1109514"/>
                </a:cubicBezTo>
                <a:cubicBezTo>
                  <a:pt x="3444287" y="1151936"/>
                  <a:pt x="3456891" y="1173147"/>
                  <a:pt x="3484352" y="1173147"/>
                </a:cubicBezTo>
                <a:cubicBezTo>
                  <a:pt x="3505681" y="1173147"/>
                  <a:pt x="3528387" y="1167124"/>
                  <a:pt x="3552471" y="1155078"/>
                </a:cubicBezTo>
                <a:cubicBezTo>
                  <a:pt x="3576555" y="1143033"/>
                  <a:pt x="3600821" y="1125939"/>
                  <a:pt x="3625269" y="1103799"/>
                </a:cubicBezTo>
                <a:cubicBezTo>
                  <a:pt x="3649717" y="1081658"/>
                  <a:pt x="3673797" y="1055016"/>
                  <a:pt x="3697509" y="1023874"/>
                </a:cubicBezTo>
                <a:cubicBezTo>
                  <a:pt x="3721221" y="992731"/>
                  <a:pt x="3746420" y="955269"/>
                  <a:pt x="3773107" y="911489"/>
                </a:cubicBezTo>
                <a:lnTo>
                  <a:pt x="3787771" y="919195"/>
                </a:lnTo>
                <a:lnTo>
                  <a:pt x="3789057" y="917170"/>
                </a:lnTo>
                <a:cubicBezTo>
                  <a:pt x="3801588" y="898475"/>
                  <a:pt x="3817653" y="867348"/>
                  <a:pt x="3837251" y="823787"/>
                </a:cubicBezTo>
                <a:cubicBezTo>
                  <a:pt x="3856849" y="780227"/>
                  <a:pt x="3877847" y="736743"/>
                  <a:pt x="3900246" y="693334"/>
                </a:cubicBezTo>
                <a:cubicBezTo>
                  <a:pt x="3922645" y="649926"/>
                  <a:pt x="3944744" y="613124"/>
                  <a:pt x="3966543" y="582930"/>
                </a:cubicBezTo>
                <a:lnTo>
                  <a:pt x="3895066" y="582930"/>
                </a:lnTo>
                <a:lnTo>
                  <a:pt x="3895066" y="547955"/>
                </a:lnTo>
                <a:lnTo>
                  <a:pt x="3974695" y="547955"/>
                </a:lnTo>
                <a:cubicBezTo>
                  <a:pt x="3989390" y="519370"/>
                  <a:pt x="4005075" y="489111"/>
                  <a:pt x="4021751" y="457179"/>
                </a:cubicBezTo>
                <a:cubicBezTo>
                  <a:pt x="4038426" y="425247"/>
                  <a:pt x="4053675" y="395934"/>
                  <a:pt x="4067497" y="369239"/>
                </a:cubicBezTo>
                <a:cubicBezTo>
                  <a:pt x="4081319" y="342544"/>
                  <a:pt x="4093452" y="318969"/>
                  <a:pt x="4103896" y="298513"/>
                </a:cubicBezTo>
                <a:cubicBezTo>
                  <a:pt x="4114340" y="278057"/>
                  <a:pt x="4123616" y="259677"/>
                  <a:pt x="4131722" y="243374"/>
                </a:cubicBezTo>
                <a:close/>
                <a:moveTo>
                  <a:pt x="641928" y="243374"/>
                </a:moveTo>
                <a:cubicBezTo>
                  <a:pt x="607711" y="243374"/>
                  <a:pt x="574967" y="250148"/>
                  <a:pt x="543695" y="263696"/>
                </a:cubicBezTo>
                <a:cubicBezTo>
                  <a:pt x="512423" y="277245"/>
                  <a:pt x="484556" y="295985"/>
                  <a:pt x="460093" y="319917"/>
                </a:cubicBezTo>
                <a:cubicBezTo>
                  <a:pt x="435629" y="343849"/>
                  <a:pt x="415660" y="372373"/>
                  <a:pt x="400183" y="405490"/>
                </a:cubicBezTo>
                <a:cubicBezTo>
                  <a:pt x="384707" y="438606"/>
                  <a:pt x="375670" y="469487"/>
                  <a:pt x="373075" y="498132"/>
                </a:cubicBezTo>
                <a:cubicBezTo>
                  <a:pt x="375959" y="494641"/>
                  <a:pt x="386297" y="491627"/>
                  <a:pt x="404088" y="489092"/>
                </a:cubicBezTo>
                <a:cubicBezTo>
                  <a:pt x="421880" y="486557"/>
                  <a:pt x="440112" y="485290"/>
                  <a:pt x="458784" y="485290"/>
                </a:cubicBezTo>
                <a:cubicBezTo>
                  <a:pt x="490738" y="485290"/>
                  <a:pt x="522208" y="490026"/>
                  <a:pt x="553191" y="499499"/>
                </a:cubicBezTo>
                <a:cubicBezTo>
                  <a:pt x="584174" y="508971"/>
                  <a:pt x="613252" y="522497"/>
                  <a:pt x="640425" y="540076"/>
                </a:cubicBezTo>
                <a:cubicBezTo>
                  <a:pt x="667598" y="557655"/>
                  <a:pt x="691406" y="579128"/>
                  <a:pt x="711846" y="604494"/>
                </a:cubicBezTo>
                <a:cubicBezTo>
                  <a:pt x="732286" y="629861"/>
                  <a:pt x="745262" y="654453"/>
                  <a:pt x="750772" y="678271"/>
                </a:cubicBezTo>
                <a:cubicBezTo>
                  <a:pt x="770552" y="642218"/>
                  <a:pt x="788329" y="601876"/>
                  <a:pt x="804101" y="557245"/>
                </a:cubicBezTo>
                <a:cubicBezTo>
                  <a:pt x="819874" y="512614"/>
                  <a:pt x="827760" y="470177"/>
                  <a:pt x="827760" y="429934"/>
                </a:cubicBezTo>
                <a:cubicBezTo>
                  <a:pt x="827760" y="396249"/>
                  <a:pt x="822204" y="367455"/>
                  <a:pt x="811092" y="343553"/>
                </a:cubicBezTo>
                <a:cubicBezTo>
                  <a:pt x="799980" y="319652"/>
                  <a:pt x="785729" y="300338"/>
                  <a:pt x="768340" y="285613"/>
                </a:cubicBezTo>
                <a:cubicBezTo>
                  <a:pt x="750950" y="270888"/>
                  <a:pt x="731030" y="260167"/>
                  <a:pt x="708578" y="253450"/>
                </a:cubicBezTo>
                <a:cubicBezTo>
                  <a:pt x="686126" y="246732"/>
                  <a:pt x="663910" y="243374"/>
                  <a:pt x="641928" y="243374"/>
                </a:cubicBezTo>
                <a:close/>
                <a:moveTo>
                  <a:pt x="7397204" y="167593"/>
                </a:moveTo>
                <a:lnTo>
                  <a:pt x="7562202" y="167593"/>
                </a:lnTo>
                <a:cubicBezTo>
                  <a:pt x="7557389" y="186811"/>
                  <a:pt x="7540220" y="219203"/>
                  <a:pt x="7510694" y="264767"/>
                </a:cubicBezTo>
                <a:cubicBezTo>
                  <a:pt x="7481168" y="310331"/>
                  <a:pt x="7443460" y="369979"/>
                  <a:pt x="7397569" y="443710"/>
                </a:cubicBezTo>
                <a:cubicBezTo>
                  <a:pt x="7351678" y="517442"/>
                  <a:pt x="7299800" y="603246"/>
                  <a:pt x="7241932" y="701122"/>
                </a:cubicBezTo>
                <a:cubicBezTo>
                  <a:pt x="7184064" y="798998"/>
                  <a:pt x="7123918" y="904893"/>
                  <a:pt x="7061496" y="1018807"/>
                </a:cubicBezTo>
                <a:lnTo>
                  <a:pt x="7018278" y="1018807"/>
                </a:lnTo>
                <a:cubicBezTo>
                  <a:pt x="7036342" y="970958"/>
                  <a:pt x="7056498" y="924795"/>
                  <a:pt x="7078745" y="880316"/>
                </a:cubicBezTo>
                <a:cubicBezTo>
                  <a:pt x="7100992" y="835837"/>
                  <a:pt x="7126503" y="783810"/>
                  <a:pt x="7155278" y="724234"/>
                </a:cubicBezTo>
                <a:cubicBezTo>
                  <a:pt x="7184052" y="664658"/>
                  <a:pt x="7218716" y="589314"/>
                  <a:pt x="7259271" y="498201"/>
                </a:cubicBezTo>
                <a:cubicBezTo>
                  <a:pt x="7299826" y="407087"/>
                  <a:pt x="7345804" y="301416"/>
                  <a:pt x="7397204" y="181187"/>
                </a:cubicBezTo>
                <a:close/>
                <a:moveTo>
                  <a:pt x="1620271" y="74324"/>
                </a:moveTo>
                <a:cubicBezTo>
                  <a:pt x="1569751" y="74324"/>
                  <a:pt x="1523636" y="81694"/>
                  <a:pt x="1481928" y="96434"/>
                </a:cubicBezTo>
                <a:cubicBezTo>
                  <a:pt x="1440220" y="111174"/>
                  <a:pt x="1403988" y="125892"/>
                  <a:pt x="1373232" y="140587"/>
                </a:cubicBezTo>
                <a:cubicBezTo>
                  <a:pt x="1400860" y="144503"/>
                  <a:pt x="1430519" y="149012"/>
                  <a:pt x="1462209" y="154112"/>
                </a:cubicBezTo>
                <a:cubicBezTo>
                  <a:pt x="1493898" y="159213"/>
                  <a:pt x="1526092" y="161763"/>
                  <a:pt x="1558790" y="161763"/>
                </a:cubicBezTo>
                <a:cubicBezTo>
                  <a:pt x="1613911" y="161763"/>
                  <a:pt x="1653315" y="156602"/>
                  <a:pt x="1677005" y="146279"/>
                </a:cubicBezTo>
                <a:cubicBezTo>
                  <a:pt x="1700694" y="135957"/>
                  <a:pt x="1713555" y="126116"/>
                  <a:pt x="1715590" y="116757"/>
                </a:cubicBezTo>
                <a:cubicBezTo>
                  <a:pt x="1717624" y="107398"/>
                  <a:pt x="1710576" y="97987"/>
                  <a:pt x="1694447" y="88521"/>
                </a:cubicBezTo>
                <a:cubicBezTo>
                  <a:pt x="1678317" y="79056"/>
                  <a:pt x="1653593" y="74324"/>
                  <a:pt x="1620271" y="74324"/>
                </a:cubicBezTo>
                <a:close/>
                <a:moveTo>
                  <a:pt x="648236" y="39348"/>
                </a:moveTo>
                <a:cubicBezTo>
                  <a:pt x="562481" y="39348"/>
                  <a:pt x="482416" y="52737"/>
                  <a:pt x="408039" y="79516"/>
                </a:cubicBezTo>
                <a:cubicBezTo>
                  <a:pt x="333663" y="106294"/>
                  <a:pt x="269316" y="142276"/>
                  <a:pt x="215000" y="187460"/>
                </a:cubicBezTo>
                <a:cubicBezTo>
                  <a:pt x="160685" y="232645"/>
                  <a:pt x="118073" y="285420"/>
                  <a:pt x="87165" y="345785"/>
                </a:cubicBezTo>
                <a:cubicBezTo>
                  <a:pt x="56258" y="406150"/>
                  <a:pt x="40804" y="470974"/>
                  <a:pt x="40804" y="540258"/>
                </a:cubicBezTo>
                <a:cubicBezTo>
                  <a:pt x="40804" y="631720"/>
                  <a:pt x="61730" y="705012"/>
                  <a:pt x="103583" y="760132"/>
                </a:cubicBezTo>
                <a:cubicBezTo>
                  <a:pt x="107454" y="738272"/>
                  <a:pt x="116798" y="713794"/>
                  <a:pt x="131614" y="686696"/>
                </a:cubicBezTo>
                <a:cubicBezTo>
                  <a:pt x="146430" y="659599"/>
                  <a:pt x="164146" y="634301"/>
                  <a:pt x="184761" y="610802"/>
                </a:cubicBezTo>
                <a:cubicBezTo>
                  <a:pt x="205376" y="587302"/>
                  <a:pt x="228678" y="566573"/>
                  <a:pt x="254667" y="548615"/>
                </a:cubicBezTo>
                <a:cubicBezTo>
                  <a:pt x="280656" y="530656"/>
                  <a:pt x="306706" y="517207"/>
                  <a:pt x="332816" y="508265"/>
                </a:cubicBezTo>
                <a:cubicBezTo>
                  <a:pt x="335412" y="469343"/>
                  <a:pt x="345340" y="430883"/>
                  <a:pt x="362600" y="392886"/>
                </a:cubicBezTo>
                <a:cubicBezTo>
                  <a:pt x="379860" y="354889"/>
                  <a:pt x="402380" y="321993"/>
                  <a:pt x="430160" y="294198"/>
                </a:cubicBezTo>
                <a:cubicBezTo>
                  <a:pt x="457941" y="266402"/>
                  <a:pt x="490241" y="244425"/>
                  <a:pt x="527061" y="228265"/>
                </a:cubicBezTo>
                <a:cubicBezTo>
                  <a:pt x="563881" y="212106"/>
                  <a:pt x="602383" y="204026"/>
                  <a:pt x="642566" y="204026"/>
                </a:cubicBezTo>
                <a:cubicBezTo>
                  <a:pt x="667750" y="204026"/>
                  <a:pt x="693902" y="208128"/>
                  <a:pt x="721022" y="216333"/>
                </a:cubicBezTo>
                <a:cubicBezTo>
                  <a:pt x="748142" y="224538"/>
                  <a:pt x="772629" y="237791"/>
                  <a:pt x="794480" y="256091"/>
                </a:cubicBezTo>
                <a:cubicBezTo>
                  <a:pt x="816333" y="274391"/>
                  <a:pt x="834143" y="298092"/>
                  <a:pt x="847912" y="327193"/>
                </a:cubicBezTo>
                <a:cubicBezTo>
                  <a:pt x="861681" y="356293"/>
                  <a:pt x="868565" y="390624"/>
                  <a:pt x="868565" y="430184"/>
                </a:cubicBezTo>
                <a:cubicBezTo>
                  <a:pt x="868565" y="475665"/>
                  <a:pt x="859681" y="523503"/>
                  <a:pt x="841912" y="573697"/>
                </a:cubicBezTo>
                <a:cubicBezTo>
                  <a:pt x="824143" y="623891"/>
                  <a:pt x="799107" y="669102"/>
                  <a:pt x="766803" y="709331"/>
                </a:cubicBezTo>
                <a:cubicBezTo>
                  <a:pt x="775380" y="733893"/>
                  <a:pt x="779668" y="761908"/>
                  <a:pt x="779668" y="793377"/>
                </a:cubicBezTo>
                <a:cubicBezTo>
                  <a:pt x="779668" y="834607"/>
                  <a:pt x="771816" y="872107"/>
                  <a:pt x="756112" y="905876"/>
                </a:cubicBezTo>
                <a:cubicBezTo>
                  <a:pt x="740408" y="939645"/>
                  <a:pt x="719440" y="968385"/>
                  <a:pt x="693208" y="992097"/>
                </a:cubicBezTo>
                <a:cubicBezTo>
                  <a:pt x="666976" y="1015809"/>
                  <a:pt x="636577" y="1034181"/>
                  <a:pt x="602011" y="1047214"/>
                </a:cubicBezTo>
                <a:cubicBezTo>
                  <a:pt x="567445" y="1060246"/>
                  <a:pt x="530716" y="1066762"/>
                  <a:pt x="491824" y="1066762"/>
                </a:cubicBezTo>
                <a:cubicBezTo>
                  <a:pt x="470146" y="1066762"/>
                  <a:pt x="449922" y="1064500"/>
                  <a:pt x="431151" y="1059977"/>
                </a:cubicBezTo>
                <a:cubicBezTo>
                  <a:pt x="412380" y="1055453"/>
                  <a:pt x="395234" y="1049570"/>
                  <a:pt x="379712" y="1042329"/>
                </a:cubicBezTo>
                <a:cubicBezTo>
                  <a:pt x="364190" y="1035088"/>
                  <a:pt x="351215" y="1027562"/>
                  <a:pt x="340786" y="1019752"/>
                </a:cubicBezTo>
                <a:cubicBezTo>
                  <a:pt x="330357" y="1011942"/>
                  <a:pt x="321992" y="1001061"/>
                  <a:pt x="315693" y="987110"/>
                </a:cubicBezTo>
                <a:lnTo>
                  <a:pt x="342061" y="967345"/>
                </a:lnTo>
                <a:cubicBezTo>
                  <a:pt x="351261" y="977228"/>
                  <a:pt x="359761" y="985046"/>
                  <a:pt x="367564" y="990799"/>
                </a:cubicBezTo>
                <a:cubicBezTo>
                  <a:pt x="375367" y="996553"/>
                  <a:pt x="385606" y="1002143"/>
                  <a:pt x="398282" y="1007570"/>
                </a:cubicBezTo>
                <a:cubicBezTo>
                  <a:pt x="410958" y="1012997"/>
                  <a:pt x="424889" y="1017661"/>
                  <a:pt x="440077" y="1021562"/>
                </a:cubicBezTo>
                <a:cubicBezTo>
                  <a:pt x="455265" y="1025464"/>
                  <a:pt x="472514" y="1027415"/>
                  <a:pt x="491824" y="1027415"/>
                </a:cubicBezTo>
                <a:cubicBezTo>
                  <a:pt x="525403" y="1027415"/>
                  <a:pt x="556864" y="1021858"/>
                  <a:pt x="586208" y="1010746"/>
                </a:cubicBezTo>
                <a:cubicBezTo>
                  <a:pt x="615552" y="999634"/>
                  <a:pt x="641575" y="983645"/>
                  <a:pt x="664278" y="962780"/>
                </a:cubicBezTo>
                <a:cubicBezTo>
                  <a:pt x="686980" y="941914"/>
                  <a:pt x="705087" y="917295"/>
                  <a:pt x="718597" y="888923"/>
                </a:cubicBezTo>
                <a:cubicBezTo>
                  <a:pt x="732108" y="860551"/>
                  <a:pt x="738863" y="828672"/>
                  <a:pt x="738863" y="793286"/>
                </a:cubicBezTo>
                <a:cubicBezTo>
                  <a:pt x="738863" y="781461"/>
                  <a:pt x="737952" y="769301"/>
                  <a:pt x="736131" y="756807"/>
                </a:cubicBezTo>
                <a:cubicBezTo>
                  <a:pt x="734309" y="744314"/>
                  <a:pt x="734309" y="736079"/>
                  <a:pt x="736131" y="732101"/>
                </a:cubicBezTo>
                <a:cubicBezTo>
                  <a:pt x="706605" y="781544"/>
                  <a:pt x="660410" y="823450"/>
                  <a:pt x="597548" y="857818"/>
                </a:cubicBezTo>
                <a:cubicBezTo>
                  <a:pt x="534686" y="892187"/>
                  <a:pt x="462389" y="909371"/>
                  <a:pt x="380657" y="909371"/>
                </a:cubicBezTo>
                <a:cubicBezTo>
                  <a:pt x="323290" y="909371"/>
                  <a:pt x="271635" y="900483"/>
                  <a:pt x="225691" y="882707"/>
                </a:cubicBezTo>
                <a:cubicBezTo>
                  <a:pt x="179748" y="864930"/>
                  <a:pt x="146354" y="841416"/>
                  <a:pt x="125511" y="812163"/>
                </a:cubicBezTo>
                <a:cubicBezTo>
                  <a:pt x="123447" y="829393"/>
                  <a:pt x="122415" y="851693"/>
                  <a:pt x="122415" y="879063"/>
                </a:cubicBezTo>
                <a:cubicBezTo>
                  <a:pt x="122415" y="920779"/>
                  <a:pt x="129944" y="960822"/>
                  <a:pt x="145003" y="999190"/>
                </a:cubicBezTo>
                <a:cubicBezTo>
                  <a:pt x="160062" y="1037559"/>
                  <a:pt x="182431" y="1071597"/>
                  <a:pt x="212108" y="1101305"/>
                </a:cubicBezTo>
                <a:cubicBezTo>
                  <a:pt x="241786" y="1131014"/>
                  <a:pt x="278064" y="1154543"/>
                  <a:pt x="320941" y="1171895"/>
                </a:cubicBezTo>
                <a:cubicBezTo>
                  <a:pt x="363819" y="1189246"/>
                  <a:pt x="413827" y="1197922"/>
                  <a:pt x="470966" y="1197922"/>
                </a:cubicBezTo>
                <a:cubicBezTo>
                  <a:pt x="545897" y="1197922"/>
                  <a:pt x="610983" y="1179492"/>
                  <a:pt x="666225" y="1142634"/>
                </a:cubicBezTo>
                <a:cubicBezTo>
                  <a:pt x="721467" y="1105776"/>
                  <a:pt x="770856" y="1057362"/>
                  <a:pt x="814393" y="997391"/>
                </a:cubicBezTo>
                <a:cubicBezTo>
                  <a:pt x="857931" y="937421"/>
                  <a:pt x="897776" y="868870"/>
                  <a:pt x="933928" y="791738"/>
                </a:cubicBezTo>
                <a:cubicBezTo>
                  <a:pt x="970081" y="714606"/>
                  <a:pt x="1006597" y="637201"/>
                  <a:pt x="1043478" y="559522"/>
                </a:cubicBezTo>
                <a:cubicBezTo>
                  <a:pt x="1080359" y="481844"/>
                  <a:pt x="1119885" y="407270"/>
                  <a:pt x="1162057" y="335800"/>
                </a:cubicBezTo>
                <a:cubicBezTo>
                  <a:pt x="1204228" y="264330"/>
                  <a:pt x="1252077" y="209901"/>
                  <a:pt x="1305603" y="172511"/>
                </a:cubicBezTo>
                <a:cubicBezTo>
                  <a:pt x="1252380" y="164481"/>
                  <a:pt x="1198213" y="152481"/>
                  <a:pt x="1143100" y="136511"/>
                </a:cubicBezTo>
                <a:cubicBezTo>
                  <a:pt x="1087987" y="120541"/>
                  <a:pt x="1034013" y="105535"/>
                  <a:pt x="981177" y="91493"/>
                </a:cubicBezTo>
                <a:cubicBezTo>
                  <a:pt x="928342" y="77451"/>
                  <a:pt x="874634" y="65250"/>
                  <a:pt x="820052" y="54889"/>
                </a:cubicBezTo>
                <a:cubicBezTo>
                  <a:pt x="765471" y="44528"/>
                  <a:pt x="708677" y="39348"/>
                  <a:pt x="649670" y="39348"/>
                </a:cubicBezTo>
                <a:close/>
                <a:moveTo>
                  <a:pt x="648031" y="0"/>
                </a:moveTo>
                <a:cubicBezTo>
                  <a:pt x="723736" y="0"/>
                  <a:pt x="794094" y="4665"/>
                  <a:pt x="859104" y="13993"/>
                </a:cubicBezTo>
                <a:cubicBezTo>
                  <a:pt x="924114" y="23321"/>
                  <a:pt x="985216" y="34494"/>
                  <a:pt x="1042408" y="47511"/>
                </a:cubicBezTo>
                <a:cubicBezTo>
                  <a:pt x="1099600" y="60529"/>
                  <a:pt x="1153339" y="74627"/>
                  <a:pt x="1203625" y="89808"/>
                </a:cubicBezTo>
                <a:cubicBezTo>
                  <a:pt x="1253910" y="104988"/>
                  <a:pt x="1299417" y="117679"/>
                  <a:pt x="1340146" y="127881"/>
                </a:cubicBezTo>
                <a:cubicBezTo>
                  <a:pt x="1414258" y="65944"/>
                  <a:pt x="1507602" y="34976"/>
                  <a:pt x="1620180" y="34976"/>
                </a:cubicBezTo>
                <a:cubicBezTo>
                  <a:pt x="1663065" y="34976"/>
                  <a:pt x="1697183" y="43322"/>
                  <a:pt x="1722534" y="60013"/>
                </a:cubicBezTo>
                <a:cubicBezTo>
                  <a:pt x="1747886" y="76703"/>
                  <a:pt x="1759161" y="96453"/>
                  <a:pt x="1756360" y="119262"/>
                </a:cubicBezTo>
                <a:cubicBezTo>
                  <a:pt x="1753560" y="142071"/>
                  <a:pt x="1735719" y="161414"/>
                  <a:pt x="1702838" y="177293"/>
                </a:cubicBezTo>
                <a:cubicBezTo>
                  <a:pt x="1669957" y="193172"/>
                  <a:pt x="1621911" y="201111"/>
                  <a:pt x="1558699" y="201111"/>
                </a:cubicBezTo>
                <a:cubicBezTo>
                  <a:pt x="1517621" y="201111"/>
                  <a:pt x="1478178" y="199278"/>
                  <a:pt x="1440372" y="195612"/>
                </a:cubicBezTo>
                <a:cubicBezTo>
                  <a:pt x="1402564" y="191946"/>
                  <a:pt x="1368807" y="187464"/>
                  <a:pt x="1339099" y="182166"/>
                </a:cubicBezTo>
                <a:cubicBezTo>
                  <a:pt x="1318970" y="202235"/>
                  <a:pt x="1298813" y="226258"/>
                  <a:pt x="1278631" y="254235"/>
                </a:cubicBezTo>
                <a:cubicBezTo>
                  <a:pt x="1258449" y="282213"/>
                  <a:pt x="1239135" y="315124"/>
                  <a:pt x="1220691" y="352969"/>
                </a:cubicBezTo>
                <a:cubicBezTo>
                  <a:pt x="1202247" y="390814"/>
                  <a:pt x="1184835" y="433365"/>
                  <a:pt x="1168456" y="480622"/>
                </a:cubicBezTo>
                <a:cubicBezTo>
                  <a:pt x="1152075" y="527878"/>
                  <a:pt x="1136751" y="581465"/>
                  <a:pt x="1122481" y="641383"/>
                </a:cubicBezTo>
                <a:cubicBezTo>
                  <a:pt x="1102185" y="728428"/>
                  <a:pt x="1072389" y="808580"/>
                  <a:pt x="1033095" y="881841"/>
                </a:cubicBezTo>
                <a:cubicBezTo>
                  <a:pt x="993800" y="955102"/>
                  <a:pt x="946388" y="1018033"/>
                  <a:pt x="890858" y="1070633"/>
                </a:cubicBezTo>
                <a:cubicBezTo>
                  <a:pt x="835327" y="1123234"/>
                  <a:pt x="772222" y="1164156"/>
                  <a:pt x="701542" y="1193401"/>
                </a:cubicBezTo>
                <a:cubicBezTo>
                  <a:pt x="630862" y="1222647"/>
                  <a:pt x="553934" y="1237269"/>
                  <a:pt x="470761" y="1237269"/>
                </a:cubicBezTo>
                <a:cubicBezTo>
                  <a:pt x="407459" y="1237269"/>
                  <a:pt x="351632" y="1227387"/>
                  <a:pt x="303282" y="1207622"/>
                </a:cubicBezTo>
                <a:cubicBezTo>
                  <a:pt x="254933" y="1187857"/>
                  <a:pt x="214347" y="1161549"/>
                  <a:pt x="181527" y="1128699"/>
                </a:cubicBezTo>
                <a:cubicBezTo>
                  <a:pt x="148707" y="1095848"/>
                  <a:pt x="123849" y="1057779"/>
                  <a:pt x="106954" y="1014492"/>
                </a:cubicBezTo>
                <a:cubicBezTo>
                  <a:pt x="90057" y="971205"/>
                  <a:pt x="81610" y="926092"/>
                  <a:pt x="81610" y="879154"/>
                </a:cubicBezTo>
                <a:cubicBezTo>
                  <a:pt x="81610" y="850236"/>
                  <a:pt x="85428" y="821309"/>
                  <a:pt x="93063" y="792375"/>
                </a:cubicBezTo>
                <a:cubicBezTo>
                  <a:pt x="63947" y="764291"/>
                  <a:pt x="41158" y="728302"/>
                  <a:pt x="24694" y="684408"/>
                </a:cubicBezTo>
                <a:cubicBezTo>
                  <a:pt x="8231" y="640514"/>
                  <a:pt x="0" y="592342"/>
                  <a:pt x="0" y="539894"/>
                </a:cubicBezTo>
                <a:cubicBezTo>
                  <a:pt x="0" y="464371"/>
                  <a:pt x="16603" y="393896"/>
                  <a:pt x="49810" y="328468"/>
                </a:cubicBezTo>
                <a:cubicBezTo>
                  <a:pt x="83017" y="263040"/>
                  <a:pt x="128722" y="205836"/>
                  <a:pt x="186924" y="156856"/>
                </a:cubicBezTo>
                <a:cubicBezTo>
                  <a:pt x="245126" y="107877"/>
                  <a:pt x="313677" y="69489"/>
                  <a:pt x="392577" y="41694"/>
                </a:cubicBezTo>
                <a:cubicBezTo>
                  <a:pt x="471478" y="13898"/>
                  <a:pt x="556629" y="0"/>
                  <a:pt x="648031" y="0"/>
                </a:cubicBezTo>
                <a:close/>
              </a:path>
            </a:pathLst>
          </a:custGeom>
          <a:ln>
            <a:noFill/>
          </a:ln>
          <a:effectLst>
            <a:glow rad="101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6218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2204" y="1839926"/>
            <a:ext cx="12187592" cy="114133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0" name="Rectangle 29"/>
          <p:cNvSpPr/>
          <p:nvPr/>
        </p:nvSpPr>
        <p:spPr>
          <a:xfrm>
            <a:off x="2204" y="5174028"/>
            <a:ext cx="12187592" cy="114133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698" y="931554"/>
            <a:ext cx="1968467" cy="174297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90" y="419629"/>
            <a:ext cx="2059882" cy="1383412"/>
          </a:xfrm>
          <a:prstGeom prst="rect">
            <a:avLst/>
          </a:prstGeom>
        </p:spPr>
      </p:pic>
      <p:pic>
        <p:nvPicPr>
          <p:cNvPr id="10" name="Pictur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4616" y="931553"/>
            <a:ext cx="1968467" cy="174297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8907" y="419628"/>
            <a:ext cx="2059882" cy="1383412"/>
          </a:xfrm>
          <a:prstGeom prst="rect">
            <a:avLst/>
          </a:prstGeom>
        </p:spPr>
      </p:pic>
      <p:pic>
        <p:nvPicPr>
          <p:cNvPr id="12" name="Picture 1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2533" y="931553"/>
            <a:ext cx="1968467" cy="1742977"/>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66825" y="419628"/>
            <a:ext cx="2059882" cy="1383412"/>
          </a:xfrm>
          <a:prstGeom prst="rect">
            <a:avLst/>
          </a:prstGeom>
        </p:spPr>
      </p:pic>
      <p:pic>
        <p:nvPicPr>
          <p:cNvPr id="14" name="Picture 1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36159" y="931552"/>
            <a:ext cx="1968467" cy="1742977"/>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90450" y="419627"/>
            <a:ext cx="2059882" cy="1383412"/>
          </a:xfrm>
          <a:prstGeom prst="rect">
            <a:avLst/>
          </a:prstGeom>
        </p:spPr>
      </p:pic>
      <p:pic>
        <p:nvPicPr>
          <p:cNvPr id="16" name="Picture 15">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68368" y="931551"/>
            <a:ext cx="1968467" cy="1742977"/>
          </a:xfrm>
          <a:prstGeom prst="rect">
            <a:avLst/>
          </a:prstGeom>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22659" y="419626"/>
            <a:ext cx="2059882" cy="1383412"/>
          </a:xfrm>
          <a:prstGeom prst="rect">
            <a:avLst/>
          </a:prstGeom>
        </p:spPr>
      </p:pic>
      <p:pic>
        <p:nvPicPr>
          <p:cNvPr id="18" name="Picture 17">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73126" y="4211904"/>
            <a:ext cx="1968467" cy="1742977"/>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27418" y="3699980"/>
            <a:ext cx="2059882" cy="1383412"/>
          </a:xfrm>
          <a:prstGeom prst="rect">
            <a:avLst/>
          </a:prstGeom>
        </p:spPr>
      </p:pic>
      <p:pic>
        <p:nvPicPr>
          <p:cNvPr id="20" name="Picture 19">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05335" y="4211903"/>
            <a:ext cx="1968467" cy="1742977"/>
          </a:xfrm>
          <a:prstGeom prst="rect">
            <a:avLst/>
          </a:prstGeom>
        </p:spPr>
      </p:pic>
      <p:pic>
        <p:nvPicPr>
          <p:cNvPr id="21" name="Picture 2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459627" y="3699979"/>
            <a:ext cx="2059882" cy="1383412"/>
          </a:xfrm>
          <a:prstGeom prst="rect">
            <a:avLst/>
          </a:prstGeom>
        </p:spPr>
      </p:pic>
      <p:pic>
        <p:nvPicPr>
          <p:cNvPr id="22" name="Picture 21">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83251" y="4211902"/>
            <a:ext cx="1968467" cy="1742977"/>
          </a:xfrm>
          <a:prstGeom prst="rect">
            <a:avLst/>
          </a:prstGeom>
        </p:spPr>
      </p:pic>
      <p:pic>
        <p:nvPicPr>
          <p:cNvPr id="23" name="Picture 2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737543" y="3699978"/>
            <a:ext cx="2059882" cy="1383412"/>
          </a:xfrm>
          <a:prstGeom prst="rect">
            <a:avLst/>
          </a:prstGeom>
        </p:spPr>
      </p:pic>
      <p:pic>
        <p:nvPicPr>
          <p:cNvPr id="24" name="Picture 23">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52583" y="4211902"/>
            <a:ext cx="1968467" cy="1742977"/>
          </a:xfrm>
          <a:prstGeom prst="rect">
            <a:avLst/>
          </a:prstGeom>
        </p:spPr>
      </p:pic>
      <p:pic>
        <p:nvPicPr>
          <p:cNvPr id="25" name="Picture 2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06874" y="3699978"/>
            <a:ext cx="2059882" cy="1383412"/>
          </a:xfrm>
          <a:prstGeom prst="rect">
            <a:avLst/>
          </a:prstGeom>
        </p:spPr>
      </p:pic>
      <p:pic>
        <p:nvPicPr>
          <p:cNvPr id="37" name="Picture 36"/>
          <p:cNvPicPr>
            <a:picLocks noChangeAspect="1"/>
          </p:cNvPicPr>
          <p:nvPr/>
        </p:nvPicPr>
        <p:blipFill>
          <a:blip r:embed="rId32"/>
          <a:stretch>
            <a:fillRect/>
          </a:stretch>
        </p:blipFill>
        <p:spPr>
          <a:xfrm>
            <a:off x="2206" y="6307725"/>
            <a:ext cx="6093794" cy="334698"/>
          </a:xfrm>
          <a:prstGeom prst="rect">
            <a:avLst/>
          </a:prstGeom>
        </p:spPr>
      </p:pic>
      <p:pic>
        <p:nvPicPr>
          <p:cNvPr id="38" name="Picture 37"/>
          <p:cNvPicPr>
            <a:picLocks noChangeAspect="1"/>
          </p:cNvPicPr>
          <p:nvPr/>
        </p:nvPicPr>
        <p:blipFill>
          <a:blip r:embed="rId32"/>
          <a:stretch>
            <a:fillRect/>
          </a:stretch>
        </p:blipFill>
        <p:spPr>
          <a:xfrm>
            <a:off x="6096003" y="6307725"/>
            <a:ext cx="6093794" cy="334698"/>
          </a:xfrm>
          <a:prstGeom prst="rect">
            <a:avLst/>
          </a:prstGeom>
        </p:spPr>
      </p:pic>
      <p:pic>
        <p:nvPicPr>
          <p:cNvPr id="39" name="Picture 38"/>
          <p:cNvPicPr>
            <a:picLocks noChangeAspect="1"/>
          </p:cNvPicPr>
          <p:nvPr/>
        </p:nvPicPr>
        <p:blipFill>
          <a:blip r:embed="rId32"/>
          <a:stretch>
            <a:fillRect/>
          </a:stretch>
        </p:blipFill>
        <p:spPr>
          <a:xfrm>
            <a:off x="2205" y="2974794"/>
            <a:ext cx="6093794" cy="334698"/>
          </a:xfrm>
          <a:prstGeom prst="rect">
            <a:avLst/>
          </a:prstGeom>
        </p:spPr>
      </p:pic>
      <p:pic>
        <p:nvPicPr>
          <p:cNvPr id="40" name="Picture 39"/>
          <p:cNvPicPr>
            <a:picLocks noChangeAspect="1"/>
          </p:cNvPicPr>
          <p:nvPr/>
        </p:nvPicPr>
        <p:blipFill>
          <a:blip r:embed="rId32"/>
          <a:stretch>
            <a:fillRect/>
          </a:stretch>
        </p:blipFill>
        <p:spPr>
          <a:xfrm>
            <a:off x="6096002" y="2974794"/>
            <a:ext cx="6093794" cy="334698"/>
          </a:xfrm>
          <a:prstGeom prst="rect">
            <a:avLst/>
          </a:prstGeom>
        </p:spPr>
      </p:pic>
      <p:sp>
        <p:nvSpPr>
          <p:cNvPr id="42" name="Flowchart: Summing Junction 41">
            <a:hlinkClick r:id="" action="ppaction://noaction"/>
          </p:cNvPr>
          <p:cNvSpPr/>
          <p:nvPr/>
        </p:nvSpPr>
        <p:spPr>
          <a:xfrm>
            <a:off x="11396772" y="6113958"/>
            <a:ext cx="648833" cy="648833"/>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2" name="Rectangle 1">
            <a:hlinkClick r:id="rId33" action="ppaction://hlinksldjump"/>
            <a:extLst>
              <a:ext uri="{FF2B5EF4-FFF2-40B4-BE49-F238E27FC236}">
                <a16:creationId xmlns:a16="http://schemas.microsoft.com/office/drawing/2014/main" id="{2A8AA50B-137B-4E1F-9CEE-A3F9816718B7}"/>
              </a:ext>
            </a:extLst>
          </p:cNvPr>
          <p:cNvSpPr/>
          <p:nvPr/>
        </p:nvSpPr>
        <p:spPr>
          <a:xfrm>
            <a:off x="276525" y="6078172"/>
            <a:ext cx="1471408" cy="58010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6"/>
          <a:stretch>
            <a:fillRect/>
          </a:stretch>
        </p:blipFill>
        <p:spPr>
          <a:xfrm>
            <a:off x="10660219" y="-432126"/>
            <a:ext cx="1940727" cy="1855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2946" y="4403693"/>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3 candies </a:t>
            </a:r>
          </a:p>
        </p:txBody>
      </p:sp>
      <p:sp>
        <p:nvSpPr>
          <p:cNvPr id="27" name="Rectangle: Folded Corner 26"/>
          <p:cNvSpPr/>
          <p:nvPr/>
        </p:nvSpPr>
        <p:spPr>
          <a:xfrm>
            <a:off x="809525" y="595898"/>
            <a:ext cx="8725548" cy="112705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 </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 “</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Chúng ta có thể đọc nhanh hơn</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thuộc </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chủ đ</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ề</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802169" y="2507164"/>
            <a:ext cx="5565425" cy="85859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Từng bước hoàn thiện bản thân</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10" action="ppaction://hlinksldjump"/>
          </p:cNvPr>
          <p:cNvSpPr/>
          <p:nvPr/>
        </p:nvSpPr>
        <p:spPr>
          <a:xfrm rot="586976" flipH="1">
            <a:off x="2802599" y="4068790"/>
            <a:ext cx="2310102" cy="89918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1"/>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2"/>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2"/>
          <a:stretch>
            <a:fillRect/>
          </a:stretch>
        </p:blipFill>
        <p:spPr>
          <a:xfrm>
            <a:off x="2205" y="3972063"/>
            <a:ext cx="1163636" cy="1275525"/>
          </a:xfrm>
          <a:prstGeom prst="rect">
            <a:avLst/>
          </a:prstGeom>
        </p:spPr>
      </p:pic>
      <p:pic>
        <p:nvPicPr>
          <p:cNvPr id="49" name="Picture 48"/>
          <p:cNvPicPr>
            <a:picLocks noChangeAspect="1"/>
          </p:cNvPicPr>
          <p:nvPr/>
        </p:nvPicPr>
        <p:blipFill>
          <a:blip r:embed="rId13"/>
          <a:stretch>
            <a:fillRect/>
          </a:stretch>
        </p:blipFill>
        <p:spPr>
          <a:xfrm>
            <a:off x="3010463" y="3437710"/>
            <a:ext cx="777697" cy="768364"/>
          </a:xfrm>
          <a:prstGeom prst="rect">
            <a:avLst/>
          </a:prstGeom>
        </p:spPr>
      </p:pic>
      <p:pic>
        <p:nvPicPr>
          <p:cNvPr id="51" name="Picture 50"/>
          <p:cNvPicPr>
            <a:picLocks noChangeAspect="1"/>
          </p:cNvPicPr>
          <p:nvPr/>
        </p:nvPicPr>
        <p:blipFill>
          <a:blip r:embed="rId14"/>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5"/>
          <a:stretch>
            <a:fillRect/>
          </a:stretch>
        </p:blipFill>
        <p:spPr>
          <a:xfrm>
            <a:off x="9881952" y="3918860"/>
            <a:ext cx="495121" cy="437992"/>
          </a:xfrm>
          <a:prstGeom prst="rect">
            <a:avLst/>
          </a:prstGeom>
        </p:spPr>
      </p:pic>
      <p:pic>
        <p:nvPicPr>
          <p:cNvPr id="55" name="Picture 54"/>
          <p:cNvPicPr>
            <a:picLocks noChangeAspect="1"/>
          </p:cNvPicPr>
          <p:nvPr/>
        </p:nvPicPr>
        <p:blipFill>
          <a:blip r:embed="rId16"/>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95833E-6 4.44444E-6 L 3.95833E-6 -0.22477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6"/>
          <a:stretch>
            <a:fillRect/>
          </a:stretch>
        </p:blipFill>
        <p:spPr>
          <a:xfrm>
            <a:off x="10520924" y="-376754"/>
            <a:ext cx="1940727" cy="1855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766993" y="491186"/>
            <a:ext cx="8462758" cy="123426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Thể loại chính của chủ đề?</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789333" y="2087125"/>
            <a:ext cx="5822733"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a:t>
            </a:r>
          </a:p>
        </p:txBody>
      </p:sp>
      <p:sp>
        <p:nvSpPr>
          <p:cNvPr id="33" name="Rectangle 32"/>
          <p:cNvSpPr/>
          <p:nvPr/>
        </p:nvSpPr>
        <p:spPr>
          <a:xfrm rot="5600923">
            <a:off x="2832506" y="4993547"/>
            <a:ext cx="2437449" cy="25088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10" action="ppaction://hlinksldjump"/>
          </p:cNvPr>
          <p:cNvSpPr/>
          <p:nvPr/>
        </p:nvSpPr>
        <p:spPr>
          <a:xfrm rot="586976" flipH="1">
            <a:off x="2802599" y="4068790"/>
            <a:ext cx="2310102" cy="89918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1"/>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2"/>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2"/>
          <a:stretch>
            <a:fillRect/>
          </a:stretch>
        </p:blipFill>
        <p:spPr>
          <a:xfrm>
            <a:off x="2205" y="3972063"/>
            <a:ext cx="1163636" cy="1275525"/>
          </a:xfrm>
          <a:prstGeom prst="rect">
            <a:avLst/>
          </a:prstGeom>
        </p:spPr>
      </p:pic>
      <p:pic>
        <p:nvPicPr>
          <p:cNvPr id="49" name="Picture 48"/>
          <p:cNvPicPr>
            <a:picLocks noChangeAspect="1"/>
          </p:cNvPicPr>
          <p:nvPr/>
        </p:nvPicPr>
        <p:blipFill>
          <a:blip r:embed="rId13"/>
          <a:stretch>
            <a:fillRect/>
          </a:stretch>
        </p:blipFill>
        <p:spPr>
          <a:xfrm>
            <a:off x="3010463" y="3437710"/>
            <a:ext cx="777697" cy="768364"/>
          </a:xfrm>
          <a:prstGeom prst="rect">
            <a:avLst/>
          </a:prstGeom>
        </p:spPr>
      </p:pic>
      <p:pic>
        <p:nvPicPr>
          <p:cNvPr id="51" name="Picture 50"/>
          <p:cNvPicPr>
            <a:picLocks noChangeAspect="1"/>
          </p:cNvPicPr>
          <p:nvPr/>
        </p:nvPicPr>
        <p:blipFill>
          <a:blip r:embed="rId14"/>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5"/>
          <a:stretch>
            <a:fillRect/>
          </a:stretch>
        </p:blipFill>
        <p:spPr>
          <a:xfrm>
            <a:off x="9881952" y="3918860"/>
            <a:ext cx="495121" cy="437992"/>
          </a:xfrm>
          <a:prstGeom prst="rect">
            <a:avLst/>
          </a:prstGeom>
        </p:spPr>
      </p:pic>
      <p:pic>
        <p:nvPicPr>
          <p:cNvPr id="55" name="Picture 54"/>
          <p:cNvPicPr>
            <a:picLocks noChangeAspect="1"/>
          </p:cNvPicPr>
          <p:nvPr/>
        </p:nvPicPr>
        <p:blipFill>
          <a:blip r:embed="rId16"/>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11547" y="-409883"/>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7 candies </a:t>
            </a:r>
          </a:p>
        </p:txBody>
      </p:sp>
      <p:sp>
        <p:nvSpPr>
          <p:cNvPr id="27" name="Rectangle: Folded Corner 26"/>
          <p:cNvSpPr/>
          <p:nvPr/>
        </p:nvSpPr>
        <p:spPr>
          <a:xfrm>
            <a:off x="584023" y="273346"/>
            <a:ext cx="9636293" cy="148284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3.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Điền</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thiếu</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chỗ</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trống</a:t>
            </a:r>
            <a:r>
              <a:rPr lang="en-US" sz="27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“khi không có vật gì đi trước…, mắt bạn có khuynh hướng nhảy nhót khắp trang giấy làm chậm việc đọc sách của bạn.”</a:t>
            </a:r>
            <a:endPar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816164" y="2328401"/>
            <a:ext cx="5244258" cy="7238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dẫn đường</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544074" y="-297639"/>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1315054" y="382460"/>
            <a:ext cx="8246477" cy="128202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4</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Có những quy tắc ghi chép nào hiệu quả để nắm chắc thông tin bài học?</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596308" y="2186437"/>
            <a:ext cx="7683970" cy="11186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Phân vùng, chia theo màu sắc, khoanh vùng trọng tâm</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19212"/>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8 candies </a:t>
            </a:r>
          </a:p>
        </p:txBody>
      </p:sp>
      <p:sp>
        <p:nvSpPr>
          <p:cNvPr id="27" name="Rectangle: Folded Corner 26"/>
          <p:cNvSpPr/>
          <p:nvPr/>
        </p:nvSpPr>
        <p:spPr>
          <a:xfrm>
            <a:off x="510021" y="466031"/>
            <a:ext cx="9619491" cy="12342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a:t>
            </a:r>
            <a:r>
              <a:rPr lang="en-US" sz="32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Phương tiện giao tiếp phi ngôn ngữ trong văn bản “Cách ghi chép để nắm vững nội dung bài học là gì?”</a:t>
            </a:r>
            <a:endPar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664311" y="2166390"/>
            <a:ext cx="5310910" cy="84288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Hình ảnh minh họa</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578804" y="-326962"/>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6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Nhìn lên cây cau, những điều mà người ông, người bố và người cháu trong văn bản “Bài học từ cây cau có giống nhau không? Vì sao?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261296" y="2349880"/>
            <a:ext cx="6920241"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Không vì mỗi người có 1 cách nghĩ nên sự thấy cũng khác nhau</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6. TIẾT 12. ÔN TẬP</Template>
  <TotalTime>337</TotalTime>
  <Words>1117</Words>
  <PresentationFormat>Widescreen</PresentationFormat>
  <Paragraphs>103</Paragraphs>
  <Slides>22</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.VnTime</vt:lpstr>
      <vt:lpstr>Arial</vt:lpstr>
      <vt:lpstr>Calibri</vt:lpstr>
      <vt:lpstr>Calibri Light</vt:lpstr>
      <vt:lpstr>Fira Sans</vt:lpstr>
      <vt:lpstr>Fira Sans Extra Condensed</vt:lpstr>
      <vt:lpstr>Oswald</vt:lpstr>
      <vt:lpstr>Oswald Regular</vt:lpstr>
      <vt:lpstr>Tahoma</vt:lpstr>
      <vt:lpstr>Times New Roman</vt:lpstr>
      <vt:lpstr>Transport Consulting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2022-01-28T01:59:30Z</dcterms:created>
  <dcterms:modified xsi:type="dcterms:W3CDTF">2022-06-24T14:05:53Z</dcterms:modified>
</cp:coreProperties>
</file>