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60" r:id="rId3"/>
    <p:sldId id="279" r:id="rId4"/>
    <p:sldId id="280" r:id="rId5"/>
    <p:sldId id="281" r:id="rId6"/>
    <p:sldId id="282" r:id="rId7"/>
    <p:sldId id="263" r:id="rId8"/>
    <p:sldId id="264" r:id="rId9"/>
    <p:sldId id="283" r:id="rId10"/>
    <p:sldId id="265" r:id="rId11"/>
    <p:sldId id="284" r:id="rId12"/>
    <p:sldId id="274" r:id="rId13"/>
    <p:sldId id="276" r:id="rId14"/>
    <p:sldId id="275" r:id="rId15"/>
    <p:sldId id="277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67" d="100"/>
          <a:sy n="67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3/21/2022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72" y="568036"/>
            <a:ext cx="5508647" cy="455814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010401" y="1884217"/>
            <a:ext cx="3768436" cy="24661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622" y="5126181"/>
            <a:ext cx="4655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48947" y="568036"/>
            <a:ext cx="3629890" cy="50984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439334" y="639996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C:\Users\Admin\Pictures\Screenshots\Screenshot (60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16750" r="29303" b="55203"/>
          <a:stretch>
            <a:fillRect/>
          </a:stretch>
        </p:blipFill>
        <p:spPr bwMode="auto">
          <a:xfrm>
            <a:off x="1320802" y="2438400"/>
            <a:ext cx="9719731" cy="4294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/>
          <p:cNvSpPr/>
          <p:nvPr/>
        </p:nvSpPr>
        <p:spPr>
          <a:xfrm>
            <a:off x="1390132" y="1359251"/>
            <a:ext cx="9488882" cy="928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574432"/>
            <a:ext cx="45156" cy="62835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439334" y="639996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4280" y="1239321"/>
            <a:ext cx="462950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4280" y="2743139"/>
            <a:ext cx="4618133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8142" y="4389322"/>
            <a:ext cx="4627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15" name="Cloud Callout 14"/>
          <p:cNvSpPr/>
          <p:nvPr/>
        </p:nvSpPr>
        <p:spPr>
          <a:xfrm>
            <a:off x="6601161" y="1773691"/>
            <a:ext cx="3979366" cy="3041197"/>
          </a:xfrm>
          <a:prstGeom prst="cloudCallout">
            <a:avLst>
              <a:gd name="adj1" fmla="val -30336"/>
              <a:gd name="adj2" fmla="val 397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95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dmin\Pictures\Screenshots\Screenshot (60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67126" r="30531" b="7730"/>
          <a:stretch/>
        </p:blipFill>
        <p:spPr bwMode="auto">
          <a:xfrm>
            <a:off x="2289906" y="879230"/>
            <a:ext cx="7620001" cy="4079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1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4708" y="2039815"/>
            <a:ext cx="1266092" cy="2098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endCxn id="9" idx="1"/>
          </p:cNvCxnSpPr>
          <p:nvPr/>
        </p:nvCxnSpPr>
        <p:spPr>
          <a:xfrm flipV="1">
            <a:off x="2590800" y="1436077"/>
            <a:ext cx="1090245" cy="1652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81045" y="832338"/>
            <a:ext cx="1383323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13" idx="1"/>
          </p:cNvCxnSpPr>
          <p:nvPr/>
        </p:nvCxnSpPr>
        <p:spPr>
          <a:xfrm>
            <a:off x="2590800" y="3089031"/>
            <a:ext cx="1090246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681046" y="3094892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9" idx="1"/>
          </p:cNvCxnSpPr>
          <p:nvPr/>
        </p:nvCxnSpPr>
        <p:spPr>
          <a:xfrm>
            <a:off x="2590800" y="3089031"/>
            <a:ext cx="1090246" cy="2672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681046" y="5158153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>
            <a:stCxn id="9" idx="3"/>
            <a:endCxn id="24" idx="1"/>
          </p:cNvCxnSpPr>
          <p:nvPr/>
        </p:nvCxnSpPr>
        <p:spPr>
          <a:xfrm flipV="1">
            <a:off x="5064368" y="723898"/>
            <a:ext cx="656494" cy="712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20862" y="304797"/>
            <a:ext cx="6060835" cy="838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9" idx="3"/>
            <a:endCxn id="27" idx="1"/>
          </p:cNvCxnSpPr>
          <p:nvPr/>
        </p:nvCxnSpPr>
        <p:spPr>
          <a:xfrm>
            <a:off x="5064368" y="1436077"/>
            <a:ext cx="656494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720862" y="1412630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13" idx="3"/>
            <a:endCxn id="38" idx="1"/>
          </p:cNvCxnSpPr>
          <p:nvPr/>
        </p:nvCxnSpPr>
        <p:spPr>
          <a:xfrm flipV="1">
            <a:off x="5111262" y="3162296"/>
            <a:ext cx="609600" cy="536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720862" y="2757849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stCxn id="13" idx="3"/>
            <a:endCxn id="42" idx="1"/>
          </p:cNvCxnSpPr>
          <p:nvPr/>
        </p:nvCxnSpPr>
        <p:spPr>
          <a:xfrm>
            <a:off x="5111262" y="3698631"/>
            <a:ext cx="609600" cy="530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720862" y="3824651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111262" y="5764818"/>
            <a:ext cx="633047" cy="2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720862" y="5357444"/>
            <a:ext cx="6060835" cy="80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9" grpId="0" animBg="1"/>
      <p:bldP spid="24" grpId="0" animBg="1"/>
      <p:bldP spid="27" grpId="0" animBg="1"/>
      <p:bldP spid="38" grpId="0" animBg="1"/>
      <p:bldP spid="42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Pictures\Screenshots\Screenshot (6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8329" r="30416" b="17522"/>
          <a:stretch/>
        </p:blipFill>
        <p:spPr bwMode="auto">
          <a:xfrm>
            <a:off x="1805352" y="729785"/>
            <a:ext cx="8804033" cy="572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4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Pictures\Screenshots\Screenshot (6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14392" r="23894" b="14908"/>
          <a:stretch>
            <a:fillRect/>
          </a:stretch>
        </p:blipFill>
        <p:spPr bwMode="auto">
          <a:xfrm>
            <a:off x="1273444" y="154817"/>
            <a:ext cx="9699356" cy="6609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8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890" y="-91745"/>
            <a:ext cx="942109" cy="96272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56139" y="106272"/>
            <a:ext cx="11177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PHƯƠNG BẮC VÀ SỰ CHUYỂN BIẾN CỦA VIỆT NAM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BẮC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3485" y="2015901"/>
            <a:ext cx="11198577" cy="603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CAI TRỊ CỦA CÁC TRIỀU ĐẠI PHONG KIẾN PHƯƠNG BẮC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43485" y="4925769"/>
            <a:ext cx="9708444" cy="5539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NHỮNG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080333" y="2865481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98097" y="3576176"/>
            <a:ext cx="4538135" cy="47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93849" y="4267623"/>
            <a:ext cx="4538135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093849" y="5678237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80333" y="6299716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28" y="0"/>
            <a:ext cx="64865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8438" y="1648691"/>
            <a:ext cx="2951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 TCN,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0116" y="2292459"/>
            <a:ext cx="3851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38017" y="1027872"/>
            <a:ext cx="1440872" cy="374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976126">
            <a:off x="3275863" y="3192048"/>
            <a:ext cx="565179" cy="14685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8279464">
            <a:off x="5295500" y="5071763"/>
            <a:ext cx="468060" cy="1533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22874"/>
            <a:ext cx="9394090" cy="5336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CHÍNH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0802" y="691662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41156" y="691662"/>
            <a:ext cx="0" cy="61663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51708" y="1357747"/>
            <a:ext cx="4307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707" y="3173629"/>
            <a:ext cx="4307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679,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234742" y="1357747"/>
            <a:ext cx="4480150" cy="272982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1706" y="4765521"/>
            <a:ext cx="4307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9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1122217"/>
            <a:ext cx="11665526" cy="56803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74618" y="96982"/>
            <a:ext cx="9656618" cy="928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2049" y="152400"/>
            <a:ext cx="9558213" cy="43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7729" y="649681"/>
            <a:ext cx="4538135" cy="47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5674" y="605196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08439" y="675348"/>
            <a:ext cx="4304758" cy="9149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16.3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SGK/82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987838" y="2016600"/>
            <a:ext cx="3684879" cy="3271848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C:\Users\Admin\Pictures\Screenshots\Screenshot (58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4" t="17876" r="28246" b="40080"/>
          <a:stretch>
            <a:fillRect/>
          </a:stretch>
        </p:blipFill>
        <p:spPr bwMode="auto">
          <a:xfrm>
            <a:off x="1583414" y="1464221"/>
            <a:ext cx="4653351" cy="44951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loud Callout 9"/>
          <p:cNvSpPr/>
          <p:nvPr/>
        </p:nvSpPr>
        <p:spPr>
          <a:xfrm>
            <a:off x="6669825" y="2016600"/>
            <a:ext cx="4250437" cy="3851456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9333" y="1424192"/>
            <a:ext cx="4718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9333" y="3112695"/>
            <a:ext cx="4718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35886" y="4707901"/>
            <a:ext cx="4599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137100" y="2172648"/>
            <a:ext cx="3519521" cy="2683638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20" y="1273851"/>
            <a:ext cx="9739270" cy="5511271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619739" y="1641538"/>
            <a:ext cx="4028676" cy="3034478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7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/>
      <p:bldP spid="12" grpId="0"/>
      <p:bldP spid="14" grpId="0"/>
      <p:bldP spid="15" grpId="0" animBg="1"/>
      <p:bldP spid="15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23044" cy="498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CHÍNH SÁCH CAI TRỊ CỦA CÁC TRIỀU ĐẠI PHONG KIẾN PHƯƠNG BẮC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84963" y="656492"/>
            <a:ext cx="45156" cy="62015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74063" y="849279"/>
            <a:ext cx="3499719" cy="446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619739" y="1641538"/>
            <a:ext cx="4028676" cy="3034478"/>
          </a:xfrm>
          <a:prstGeom prst="cloudCallout">
            <a:avLst>
              <a:gd name="adj1" fmla="val -49086"/>
              <a:gd name="adj2" fmla="val 627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802" y="1551709"/>
            <a:ext cx="4691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7758" y="978876"/>
            <a:ext cx="4384431" cy="55567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SGK/83,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54004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9673" y="709809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0376" y="1234036"/>
            <a:ext cx="497405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0376" y="3308450"/>
            <a:ext cx="481702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thuôc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da,…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533774" y="1607158"/>
            <a:ext cx="4046700" cy="27953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C:\Users\Admin\Pictures\Screenshots\Screenshot (63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41579" r="38983" b="34200"/>
          <a:stretch>
            <a:fillRect/>
          </a:stretch>
        </p:blipFill>
        <p:spPr bwMode="auto">
          <a:xfrm>
            <a:off x="6516726" y="1548543"/>
            <a:ext cx="5330710" cy="4112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9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9673" y="709809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5237" y="1725826"/>
            <a:ext cx="47270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buôn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Giava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đô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hộ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nắm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độc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ngoại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82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1060</Words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Bodoni MT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2021-07-16T03:19:13Z</dcterms:created>
  <dcterms:modified xsi:type="dcterms:W3CDTF">2022-03-21T12:34:05Z</dcterms:modified>
</cp:coreProperties>
</file>