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767969" y="3870960"/>
            <a:ext cx="676075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rạng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đỗ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đỗ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9678</TotalTime>
  <Words>30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1047</cp:revision>
  <dcterms:created xsi:type="dcterms:W3CDTF">2008-09-09T22:52:10Z</dcterms:created>
  <dcterms:modified xsi:type="dcterms:W3CDTF">2022-08-20T07:20:51Z</dcterms:modified>
</cp:coreProperties>
</file>