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42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736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17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73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30851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5396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068006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0227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662460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9644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558573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6862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388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09712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982445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91246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563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17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796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87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564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28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310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5902B-8AB5-4414-B1FF-A6639811AAB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542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91494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33400" y="762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515102" y="2038925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" name="Oval 5"/>
          <p:cNvSpPr/>
          <p:nvPr/>
        </p:nvSpPr>
        <p:spPr>
          <a:xfrm>
            <a:off x="529519" y="1383475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538774" y="3254543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8" name="Oval 7"/>
          <p:cNvSpPr/>
          <p:nvPr/>
        </p:nvSpPr>
        <p:spPr>
          <a:xfrm>
            <a:off x="517460" y="2632535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9" name="Oval 8"/>
          <p:cNvSpPr/>
          <p:nvPr/>
        </p:nvSpPr>
        <p:spPr>
          <a:xfrm>
            <a:off x="288868" y="3856687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24" name="Sun 123"/>
          <p:cNvSpPr/>
          <p:nvPr/>
        </p:nvSpPr>
        <p:spPr>
          <a:xfrm>
            <a:off x="6719597" y="720453"/>
            <a:ext cx="533400" cy="547255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25" name="Sun 124"/>
          <p:cNvSpPr/>
          <p:nvPr/>
        </p:nvSpPr>
        <p:spPr>
          <a:xfrm>
            <a:off x="6545356" y="3361851"/>
            <a:ext cx="533400" cy="547255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26" name="Sun 125"/>
          <p:cNvSpPr/>
          <p:nvPr/>
        </p:nvSpPr>
        <p:spPr>
          <a:xfrm>
            <a:off x="6645993" y="1316187"/>
            <a:ext cx="533400" cy="547255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28" name="Sun 127"/>
          <p:cNvSpPr/>
          <p:nvPr/>
        </p:nvSpPr>
        <p:spPr>
          <a:xfrm>
            <a:off x="6590239" y="2686469"/>
            <a:ext cx="533400" cy="547255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30" name="Sun 129"/>
          <p:cNvSpPr/>
          <p:nvPr/>
        </p:nvSpPr>
        <p:spPr>
          <a:xfrm>
            <a:off x="6544384" y="4094167"/>
            <a:ext cx="533400" cy="547255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32" name="Snip Same Side Corner Rectangle 131"/>
          <p:cNvSpPr/>
          <p:nvPr/>
        </p:nvSpPr>
        <p:spPr>
          <a:xfrm>
            <a:off x="7645750" y="2188946"/>
            <a:ext cx="1905000" cy="4402282"/>
          </a:xfrm>
          <a:prstGeom prst="snip2Same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1.Who is your mother’s husband.</a:t>
            </a:r>
          </a:p>
        </p:txBody>
      </p:sp>
      <p:sp>
        <p:nvSpPr>
          <p:cNvPr id="143" name="Snip Same Side Corner Rectangle 142"/>
          <p:cNvSpPr/>
          <p:nvPr/>
        </p:nvSpPr>
        <p:spPr>
          <a:xfrm>
            <a:off x="7707266" y="2258928"/>
            <a:ext cx="1905000" cy="4402282"/>
          </a:xfrm>
          <a:prstGeom prst="snip2Same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5. A man, who is your father’s brother?</a:t>
            </a:r>
          </a:p>
        </p:txBody>
      </p:sp>
      <p:sp>
        <p:nvSpPr>
          <p:cNvPr id="144" name="Snip Same Side Corner Rectangle 143"/>
          <p:cNvSpPr/>
          <p:nvPr/>
        </p:nvSpPr>
        <p:spPr>
          <a:xfrm>
            <a:off x="7697426" y="2188946"/>
            <a:ext cx="1905000" cy="4449771"/>
          </a:xfrm>
          <a:prstGeom prst="snip2Same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2. Who is your father’s sister</a:t>
            </a:r>
          </a:p>
        </p:txBody>
      </p:sp>
      <p:sp>
        <p:nvSpPr>
          <p:cNvPr id="146" name="Snip Same Side Corner Rectangle 145"/>
          <p:cNvSpPr/>
          <p:nvPr/>
        </p:nvSpPr>
        <p:spPr>
          <a:xfrm>
            <a:off x="7726645" y="2211439"/>
            <a:ext cx="1905000" cy="4312709"/>
          </a:xfrm>
          <a:prstGeom prst="snip2Same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4. The girl, who was born before you and also is your child’s parents?</a:t>
            </a:r>
          </a:p>
        </p:txBody>
      </p:sp>
      <p:sp>
        <p:nvSpPr>
          <p:cNvPr id="147" name="Snip Same Side Corner Rectangle 146"/>
          <p:cNvSpPr/>
          <p:nvPr/>
        </p:nvSpPr>
        <p:spPr>
          <a:xfrm>
            <a:off x="7763246" y="2256106"/>
            <a:ext cx="1905000" cy="4402282"/>
          </a:xfrm>
          <a:prstGeom prst="snip2Same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6. The feeling of everyone when being with their family?</a:t>
            </a:r>
          </a:p>
        </p:txBody>
      </p:sp>
      <p:sp>
        <p:nvSpPr>
          <p:cNvPr id="129" name="Snip Same Side Corner Rectangle 128"/>
          <p:cNvSpPr/>
          <p:nvPr/>
        </p:nvSpPr>
        <p:spPr>
          <a:xfrm>
            <a:off x="7732396" y="2300773"/>
            <a:ext cx="1905000" cy="4402282"/>
          </a:xfrm>
          <a:prstGeom prst="snip2Same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3. Who is your father’s wife?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946746" y="3910442"/>
            <a:ext cx="2766055" cy="566617"/>
            <a:chOff x="946746" y="3910442"/>
            <a:chExt cx="2766055" cy="566617"/>
          </a:xfrm>
        </p:grpSpPr>
        <p:sp>
          <p:nvSpPr>
            <p:cNvPr id="111" name="Rounded Rectangle 110"/>
            <p:cNvSpPr/>
            <p:nvPr/>
          </p:nvSpPr>
          <p:spPr>
            <a:xfrm>
              <a:off x="2046564" y="3910442"/>
              <a:ext cx="533400" cy="547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176" name="Rounded Rectangle 175"/>
            <p:cNvSpPr/>
            <p:nvPr/>
          </p:nvSpPr>
          <p:spPr>
            <a:xfrm>
              <a:off x="1493578" y="3917370"/>
              <a:ext cx="520229" cy="547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grpSp>
          <p:nvGrpSpPr>
            <p:cNvPr id="177" name="Group 176"/>
            <p:cNvGrpSpPr/>
            <p:nvPr/>
          </p:nvGrpSpPr>
          <p:grpSpPr>
            <a:xfrm>
              <a:off x="946746" y="3910442"/>
              <a:ext cx="2766055" cy="566617"/>
              <a:chOff x="931819" y="3890813"/>
              <a:chExt cx="2766055" cy="566617"/>
            </a:xfrm>
          </p:grpSpPr>
          <p:sp>
            <p:nvSpPr>
              <p:cNvPr id="178" name="Rounded Rectangle 177"/>
              <p:cNvSpPr/>
              <p:nvPr/>
            </p:nvSpPr>
            <p:spPr>
              <a:xfrm>
                <a:off x="2578469" y="3910175"/>
                <a:ext cx="533400" cy="54725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P</a:t>
                </a:r>
              </a:p>
            </p:txBody>
          </p:sp>
          <p:sp>
            <p:nvSpPr>
              <p:cNvPr id="179" name="Rounded Rectangle 178"/>
              <p:cNvSpPr/>
              <p:nvPr/>
            </p:nvSpPr>
            <p:spPr>
              <a:xfrm>
                <a:off x="3164474" y="3890813"/>
                <a:ext cx="533400" cy="547255"/>
              </a:xfrm>
              <a:prstGeom prst="roundRect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Y</a:t>
                </a:r>
              </a:p>
            </p:txBody>
          </p:sp>
          <p:sp>
            <p:nvSpPr>
              <p:cNvPr id="180" name="Rounded Rectangle 179"/>
              <p:cNvSpPr/>
              <p:nvPr/>
            </p:nvSpPr>
            <p:spPr>
              <a:xfrm>
                <a:off x="931819" y="3898807"/>
                <a:ext cx="533400" cy="54725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H</a:t>
                </a:r>
              </a:p>
            </p:txBody>
          </p:sp>
        </p:grpSp>
      </p:grpSp>
      <p:grpSp>
        <p:nvGrpSpPr>
          <p:cNvPr id="18" name="Group 17"/>
          <p:cNvGrpSpPr/>
          <p:nvPr/>
        </p:nvGrpSpPr>
        <p:grpSpPr>
          <a:xfrm>
            <a:off x="2581588" y="2679869"/>
            <a:ext cx="3461479" cy="666105"/>
            <a:chOff x="2610006" y="2715774"/>
            <a:chExt cx="3461479" cy="600141"/>
          </a:xfrm>
        </p:grpSpPr>
        <p:sp>
          <p:nvSpPr>
            <p:cNvPr id="39" name="Rounded Rectangle 38"/>
            <p:cNvSpPr/>
            <p:nvPr/>
          </p:nvSpPr>
          <p:spPr>
            <a:xfrm>
              <a:off x="4355450" y="2742733"/>
              <a:ext cx="533400" cy="547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</a:t>
              </a: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4954026" y="2752946"/>
              <a:ext cx="533400" cy="547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</a:t>
              </a:r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2610006" y="2715775"/>
              <a:ext cx="533400" cy="547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</a:t>
              </a:r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3212293" y="2722441"/>
              <a:ext cx="533400" cy="547255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</a:t>
              </a:r>
            </a:p>
          </p:txBody>
        </p:sp>
        <p:sp>
          <p:nvSpPr>
            <p:cNvPr id="104" name="Rounded Rectangle 103"/>
            <p:cNvSpPr/>
            <p:nvPr/>
          </p:nvSpPr>
          <p:spPr>
            <a:xfrm>
              <a:off x="3814516" y="2715774"/>
              <a:ext cx="533400" cy="547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</a:t>
              </a:r>
            </a:p>
          </p:txBody>
        </p:sp>
        <p:sp>
          <p:nvSpPr>
            <p:cNvPr id="105" name="Rounded Rectangle 104"/>
            <p:cNvSpPr/>
            <p:nvPr/>
          </p:nvSpPr>
          <p:spPr>
            <a:xfrm>
              <a:off x="5538085" y="2768660"/>
              <a:ext cx="533400" cy="547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473241" y="3349220"/>
            <a:ext cx="2846257" cy="573229"/>
            <a:chOff x="1461655" y="3308110"/>
            <a:chExt cx="2846257" cy="573229"/>
          </a:xfrm>
        </p:grpSpPr>
        <p:sp>
          <p:nvSpPr>
            <p:cNvPr id="100" name="Rounded Rectangle 99"/>
            <p:cNvSpPr/>
            <p:nvPr/>
          </p:nvSpPr>
          <p:spPr>
            <a:xfrm>
              <a:off x="3179401" y="3320743"/>
              <a:ext cx="533400" cy="547255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101" name="Rounded Rectangle 100"/>
            <p:cNvSpPr/>
            <p:nvPr/>
          </p:nvSpPr>
          <p:spPr>
            <a:xfrm>
              <a:off x="2602629" y="3320742"/>
              <a:ext cx="533400" cy="547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sp>
          <p:nvSpPr>
            <p:cNvPr id="173" name="Rounded Rectangle 172"/>
            <p:cNvSpPr/>
            <p:nvPr/>
          </p:nvSpPr>
          <p:spPr>
            <a:xfrm>
              <a:off x="1461655" y="3308110"/>
              <a:ext cx="533400" cy="547255"/>
            </a:xfrm>
            <a:prstGeom prst="roundRect">
              <a:avLst>
                <a:gd name="adj" fmla="val 1922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</a:t>
              </a:r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2038427" y="3308111"/>
              <a:ext cx="533400" cy="547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</a:t>
              </a:r>
            </a:p>
          </p:txBody>
        </p:sp>
        <p:sp>
          <p:nvSpPr>
            <p:cNvPr id="189" name="Rounded Rectangle 188"/>
            <p:cNvSpPr/>
            <p:nvPr/>
          </p:nvSpPr>
          <p:spPr>
            <a:xfrm>
              <a:off x="3777977" y="3334084"/>
              <a:ext cx="529935" cy="547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270393" y="1483600"/>
            <a:ext cx="2257309" cy="566208"/>
            <a:chOff x="3191950" y="2085231"/>
            <a:chExt cx="2257309" cy="566208"/>
          </a:xfrm>
        </p:grpSpPr>
        <p:sp>
          <p:nvSpPr>
            <p:cNvPr id="87" name="Rounded Rectangle 86"/>
            <p:cNvSpPr/>
            <p:nvPr/>
          </p:nvSpPr>
          <p:spPr>
            <a:xfrm>
              <a:off x="3191950" y="2104184"/>
              <a:ext cx="533400" cy="547255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161" name="Rounded Rectangle 160"/>
            <p:cNvSpPr/>
            <p:nvPr/>
          </p:nvSpPr>
          <p:spPr>
            <a:xfrm>
              <a:off x="3752144" y="2085231"/>
              <a:ext cx="533400" cy="547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</a:t>
              </a:r>
            </a:p>
          </p:txBody>
        </p:sp>
        <p:sp>
          <p:nvSpPr>
            <p:cNvPr id="162" name="Rounded Rectangle 161"/>
            <p:cNvSpPr/>
            <p:nvPr/>
          </p:nvSpPr>
          <p:spPr>
            <a:xfrm>
              <a:off x="4337121" y="2085231"/>
              <a:ext cx="533400" cy="547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</a:t>
              </a:r>
            </a:p>
          </p:txBody>
        </p:sp>
        <p:sp>
          <p:nvSpPr>
            <p:cNvPr id="108" name="Rounded Rectangle 107"/>
            <p:cNvSpPr/>
            <p:nvPr/>
          </p:nvSpPr>
          <p:spPr>
            <a:xfrm>
              <a:off x="4915859" y="2096594"/>
              <a:ext cx="533400" cy="547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296624" y="768666"/>
            <a:ext cx="3293615" cy="583344"/>
            <a:chOff x="3237548" y="815113"/>
            <a:chExt cx="3293615" cy="583344"/>
          </a:xfrm>
        </p:grpSpPr>
        <p:sp>
          <p:nvSpPr>
            <p:cNvPr id="141" name="Rounded Rectangle 140"/>
            <p:cNvSpPr/>
            <p:nvPr/>
          </p:nvSpPr>
          <p:spPr>
            <a:xfrm>
              <a:off x="3754389" y="832098"/>
              <a:ext cx="533400" cy="547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A</a:t>
              </a:r>
            </a:p>
          </p:txBody>
        </p:sp>
        <p:sp>
          <p:nvSpPr>
            <p:cNvPr id="142" name="Rounded Rectangle 141"/>
            <p:cNvSpPr/>
            <p:nvPr/>
          </p:nvSpPr>
          <p:spPr>
            <a:xfrm>
              <a:off x="4308414" y="817701"/>
              <a:ext cx="529934" cy="54725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T</a:t>
              </a:r>
            </a:p>
          </p:txBody>
        </p:sp>
        <p:sp>
          <p:nvSpPr>
            <p:cNvPr id="145" name="Rounded Rectangle 144"/>
            <p:cNvSpPr/>
            <p:nvPr/>
          </p:nvSpPr>
          <p:spPr>
            <a:xfrm>
              <a:off x="4870711" y="815113"/>
              <a:ext cx="516080" cy="54725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H</a:t>
              </a:r>
            </a:p>
          </p:txBody>
        </p:sp>
        <p:sp>
          <p:nvSpPr>
            <p:cNvPr id="107" name="Rounded Rectangle 106"/>
            <p:cNvSpPr/>
            <p:nvPr/>
          </p:nvSpPr>
          <p:spPr>
            <a:xfrm>
              <a:off x="5436693" y="817701"/>
              <a:ext cx="533400" cy="547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</a:t>
              </a:r>
            </a:p>
          </p:txBody>
        </p:sp>
        <p:sp>
          <p:nvSpPr>
            <p:cNvPr id="109" name="Rounded Rectangle 108"/>
            <p:cNvSpPr/>
            <p:nvPr/>
          </p:nvSpPr>
          <p:spPr>
            <a:xfrm>
              <a:off x="3237548" y="844543"/>
              <a:ext cx="533400" cy="547255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</a:t>
              </a:r>
            </a:p>
          </p:txBody>
        </p:sp>
        <p:sp>
          <p:nvSpPr>
            <p:cNvPr id="211" name="Rounded Rectangle 210"/>
            <p:cNvSpPr/>
            <p:nvPr/>
          </p:nvSpPr>
          <p:spPr>
            <a:xfrm>
              <a:off x="5997763" y="851202"/>
              <a:ext cx="533400" cy="547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324501" y="789618"/>
            <a:ext cx="3293615" cy="575393"/>
            <a:chOff x="477333" y="5402249"/>
            <a:chExt cx="3293615" cy="583344"/>
          </a:xfrm>
        </p:grpSpPr>
        <p:grpSp>
          <p:nvGrpSpPr>
            <p:cNvPr id="241" name="Group 240"/>
            <p:cNvGrpSpPr/>
            <p:nvPr/>
          </p:nvGrpSpPr>
          <p:grpSpPr>
            <a:xfrm>
              <a:off x="477333" y="5402249"/>
              <a:ext cx="3293615" cy="583344"/>
              <a:chOff x="3237548" y="815113"/>
              <a:chExt cx="3293615" cy="583344"/>
            </a:xfrm>
          </p:grpSpPr>
          <p:sp>
            <p:nvSpPr>
              <p:cNvPr id="242" name="Rounded Rectangle 241"/>
              <p:cNvSpPr/>
              <p:nvPr/>
            </p:nvSpPr>
            <p:spPr>
              <a:xfrm>
                <a:off x="3754389" y="832098"/>
                <a:ext cx="533400" cy="54725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/>
              </a:p>
            </p:txBody>
          </p:sp>
          <p:sp>
            <p:nvSpPr>
              <p:cNvPr id="243" name="Rounded Rectangle 242"/>
              <p:cNvSpPr/>
              <p:nvPr/>
            </p:nvSpPr>
            <p:spPr>
              <a:xfrm>
                <a:off x="4308414" y="817701"/>
                <a:ext cx="529934" cy="547256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/>
              </a:p>
            </p:txBody>
          </p:sp>
          <p:sp>
            <p:nvSpPr>
              <p:cNvPr id="244" name="Rounded Rectangle 243"/>
              <p:cNvSpPr/>
              <p:nvPr/>
            </p:nvSpPr>
            <p:spPr>
              <a:xfrm>
                <a:off x="4870711" y="815113"/>
                <a:ext cx="516080" cy="547256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/>
              </a:p>
            </p:txBody>
          </p:sp>
          <p:sp>
            <p:nvSpPr>
              <p:cNvPr id="246" name="Rounded Rectangle 245"/>
              <p:cNvSpPr/>
              <p:nvPr/>
            </p:nvSpPr>
            <p:spPr>
              <a:xfrm>
                <a:off x="3237548" y="844543"/>
                <a:ext cx="533400" cy="547255"/>
              </a:xfrm>
              <a:prstGeom prst="roundRect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7" name="Rounded Rectangle 246"/>
              <p:cNvSpPr/>
              <p:nvPr/>
            </p:nvSpPr>
            <p:spPr>
              <a:xfrm>
                <a:off x="5997763" y="851202"/>
                <a:ext cx="533400" cy="54725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48" name="Rounded Rectangle 247"/>
            <p:cNvSpPr/>
            <p:nvPr/>
          </p:nvSpPr>
          <p:spPr>
            <a:xfrm>
              <a:off x="2658550" y="5438337"/>
              <a:ext cx="533400" cy="547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57" name="Group 256"/>
          <p:cNvGrpSpPr/>
          <p:nvPr/>
        </p:nvGrpSpPr>
        <p:grpSpPr>
          <a:xfrm>
            <a:off x="3235573" y="1467331"/>
            <a:ext cx="2284564" cy="570675"/>
            <a:chOff x="3212293" y="1400708"/>
            <a:chExt cx="2284564" cy="575305"/>
          </a:xfrm>
        </p:grpSpPr>
        <p:sp>
          <p:nvSpPr>
            <p:cNvPr id="258" name="Rounded Rectangle 257"/>
            <p:cNvSpPr/>
            <p:nvPr/>
          </p:nvSpPr>
          <p:spPr>
            <a:xfrm>
              <a:off x="3810512" y="1424305"/>
              <a:ext cx="533400" cy="547255"/>
            </a:xfrm>
            <a:prstGeom prst="round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9" name="Rounded Rectangle 258"/>
            <p:cNvSpPr/>
            <p:nvPr/>
          </p:nvSpPr>
          <p:spPr>
            <a:xfrm>
              <a:off x="3212293" y="1428758"/>
              <a:ext cx="533400" cy="547255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0" name="Rounded Rectangle 259"/>
            <p:cNvSpPr/>
            <p:nvPr/>
          </p:nvSpPr>
          <p:spPr>
            <a:xfrm>
              <a:off x="4963457" y="1420558"/>
              <a:ext cx="533400" cy="547255"/>
            </a:xfrm>
            <a:prstGeom prst="round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1" name="Rounded Rectangle 260"/>
            <p:cNvSpPr/>
            <p:nvPr/>
          </p:nvSpPr>
          <p:spPr>
            <a:xfrm>
              <a:off x="4396260" y="1400708"/>
              <a:ext cx="533400" cy="547255"/>
            </a:xfrm>
            <a:prstGeom prst="round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69" name="Group 268"/>
          <p:cNvGrpSpPr/>
          <p:nvPr/>
        </p:nvGrpSpPr>
        <p:grpSpPr>
          <a:xfrm>
            <a:off x="2588769" y="2682481"/>
            <a:ext cx="3461479" cy="666104"/>
            <a:chOff x="2610006" y="2715775"/>
            <a:chExt cx="3461479" cy="600140"/>
          </a:xfrm>
        </p:grpSpPr>
        <p:sp>
          <p:nvSpPr>
            <p:cNvPr id="270" name="Rounded Rectangle 269"/>
            <p:cNvSpPr/>
            <p:nvPr/>
          </p:nvSpPr>
          <p:spPr>
            <a:xfrm>
              <a:off x="4355450" y="2742733"/>
              <a:ext cx="533400" cy="547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1" name="Rounded Rectangle 270"/>
            <p:cNvSpPr/>
            <p:nvPr/>
          </p:nvSpPr>
          <p:spPr>
            <a:xfrm>
              <a:off x="4954026" y="2752946"/>
              <a:ext cx="533400" cy="547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2" name="Rounded Rectangle 271"/>
            <p:cNvSpPr/>
            <p:nvPr/>
          </p:nvSpPr>
          <p:spPr>
            <a:xfrm>
              <a:off x="2610006" y="2715775"/>
              <a:ext cx="533400" cy="547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3" name="Rounded Rectangle 272"/>
            <p:cNvSpPr/>
            <p:nvPr/>
          </p:nvSpPr>
          <p:spPr>
            <a:xfrm>
              <a:off x="3212293" y="2722441"/>
              <a:ext cx="533400" cy="547255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4" name="Rounded Rectangle 273"/>
            <p:cNvSpPr/>
            <p:nvPr/>
          </p:nvSpPr>
          <p:spPr>
            <a:xfrm>
              <a:off x="3784634" y="2742733"/>
              <a:ext cx="533400" cy="547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5" name="Rounded Rectangle 274"/>
            <p:cNvSpPr/>
            <p:nvPr/>
          </p:nvSpPr>
          <p:spPr>
            <a:xfrm>
              <a:off x="5538085" y="2768660"/>
              <a:ext cx="533400" cy="547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76" name="Group 275"/>
          <p:cNvGrpSpPr/>
          <p:nvPr/>
        </p:nvGrpSpPr>
        <p:grpSpPr>
          <a:xfrm>
            <a:off x="1513786" y="3348863"/>
            <a:ext cx="2846257" cy="573229"/>
            <a:chOff x="1461655" y="3308110"/>
            <a:chExt cx="2846257" cy="573229"/>
          </a:xfrm>
        </p:grpSpPr>
        <p:sp>
          <p:nvSpPr>
            <p:cNvPr id="277" name="Rounded Rectangle 276"/>
            <p:cNvSpPr/>
            <p:nvPr/>
          </p:nvSpPr>
          <p:spPr>
            <a:xfrm>
              <a:off x="3207574" y="3334084"/>
              <a:ext cx="533400" cy="547255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8" name="Rounded Rectangle 277"/>
            <p:cNvSpPr/>
            <p:nvPr/>
          </p:nvSpPr>
          <p:spPr>
            <a:xfrm>
              <a:off x="2616406" y="3334084"/>
              <a:ext cx="533400" cy="547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9" name="Rounded Rectangle 278"/>
            <p:cNvSpPr/>
            <p:nvPr/>
          </p:nvSpPr>
          <p:spPr>
            <a:xfrm>
              <a:off x="1461655" y="3308110"/>
              <a:ext cx="533400" cy="547255"/>
            </a:xfrm>
            <a:prstGeom prst="roundRect">
              <a:avLst>
                <a:gd name="adj" fmla="val 1922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0" name="Rounded Rectangle 279"/>
            <p:cNvSpPr/>
            <p:nvPr/>
          </p:nvSpPr>
          <p:spPr>
            <a:xfrm>
              <a:off x="2038427" y="3308111"/>
              <a:ext cx="533400" cy="547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1" name="Rounded Rectangle 280"/>
            <p:cNvSpPr/>
            <p:nvPr/>
          </p:nvSpPr>
          <p:spPr>
            <a:xfrm>
              <a:off x="3777977" y="3334084"/>
              <a:ext cx="529935" cy="547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89" name="Group 288"/>
          <p:cNvGrpSpPr/>
          <p:nvPr/>
        </p:nvGrpSpPr>
        <p:grpSpPr>
          <a:xfrm>
            <a:off x="955551" y="3922219"/>
            <a:ext cx="2766055" cy="555250"/>
            <a:chOff x="946746" y="3910441"/>
            <a:chExt cx="2766055" cy="555250"/>
          </a:xfrm>
        </p:grpSpPr>
        <p:sp>
          <p:nvSpPr>
            <p:cNvPr id="290" name="Rounded Rectangle 289"/>
            <p:cNvSpPr/>
            <p:nvPr/>
          </p:nvSpPr>
          <p:spPr>
            <a:xfrm>
              <a:off x="2046564" y="3910442"/>
              <a:ext cx="533400" cy="547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1" name="Rounded Rectangle 290"/>
            <p:cNvSpPr/>
            <p:nvPr/>
          </p:nvSpPr>
          <p:spPr>
            <a:xfrm>
              <a:off x="1507928" y="3918435"/>
              <a:ext cx="520229" cy="547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92" name="Group 291"/>
            <p:cNvGrpSpPr/>
            <p:nvPr/>
          </p:nvGrpSpPr>
          <p:grpSpPr>
            <a:xfrm>
              <a:off x="946746" y="3910441"/>
              <a:ext cx="2766055" cy="555250"/>
              <a:chOff x="931819" y="3890812"/>
              <a:chExt cx="2766055" cy="555250"/>
            </a:xfrm>
          </p:grpSpPr>
          <p:sp>
            <p:nvSpPr>
              <p:cNvPr id="293" name="Rounded Rectangle 292"/>
              <p:cNvSpPr/>
              <p:nvPr/>
            </p:nvSpPr>
            <p:spPr>
              <a:xfrm>
                <a:off x="2623540" y="3890812"/>
                <a:ext cx="533400" cy="54725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4" name="Rounded Rectangle 293"/>
              <p:cNvSpPr/>
              <p:nvPr/>
            </p:nvSpPr>
            <p:spPr>
              <a:xfrm>
                <a:off x="3164474" y="3890813"/>
                <a:ext cx="533400" cy="547255"/>
              </a:xfrm>
              <a:prstGeom prst="roundRect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5" name="Rounded Rectangle 294"/>
              <p:cNvSpPr/>
              <p:nvPr/>
            </p:nvSpPr>
            <p:spPr>
              <a:xfrm>
                <a:off x="931819" y="3898807"/>
                <a:ext cx="533400" cy="54725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127" name="Sun 126"/>
          <p:cNvSpPr/>
          <p:nvPr/>
        </p:nvSpPr>
        <p:spPr>
          <a:xfrm>
            <a:off x="6723165" y="2027145"/>
            <a:ext cx="533400" cy="547255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3235573" y="2056559"/>
            <a:ext cx="3435101" cy="631121"/>
            <a:chOff x="3280233" y="2017971"/>
            <a:chExt cx="3435101" cy="631121"/>
          </a:xfrm>
        </p:grpSpPr>
        <p:sp>
          <p:nvSpPr>
            <p:cNvPr id="79" name="Rounded Rectangle 78"/>
            <p:cNvSpPr/>
            <p:nvPr/>
          </p:nvSpPr>
          <p:spPr>
            <a:xfrm>
              <a:off x="5038950" y="2078115"/>
              <a:ext cx="533400" cy="547255"/>
            </a:xfrm>
            <a:prstGeom prst="round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</a:t>
              </a:r>
            </a:p>
          </p:txBody>
        </p:sp>
        <p:sp>
          <p:nvSpPr>
            <p:cNvPr id="267" name="Rounded Rectangle 266"/>
            <p:cNvSpPr/>
            <p:nvPr/>
          </p:nvSpPr>
          <p:spPr>
            <a:xfrm>
              <a:off x="5591729" y="2074858"/>
              <a:ext cx="533400" cy="547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</a:t>
              </a:r>
            </a:p>
          </p:txBody>
        </p:sp>
        <p:sp>
          <p:nvSpPr>
            <p:cNvPr id="268" name="Rounded Rectangle 267"/>
            <p:cNvSpPr/>
            <p:nvPr/>
          </p:nvSpPr>
          <p:spPr>
            <a:xfrm>
              <a:off x="6185399" y="2101837"/>
              <a:ext cx="529935" cy="547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</a:p>
          </p:txBody>
        </p:sp>
        <p:sp>
          <p:nvSpPr>
            <p:cNvPr id="296" name="Rounded Rectangle 295"/>
            <p:cNvSpPr/>
            <p:nvPr/>
          </p:nvSpPr>
          <p:spPr>
            <a:xfrm>
              <a:off x="3871303" y="2030564"/>
              <a:ext cx="533400" cy="547255"/>
            </a:xfrm>
            <a:prstGeom prst="round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</a:t>
              </a:r>
            </a:p>
          </p:txBody>
        </p:sp>
        <p:sp>
          <p:nvSpPr>
            <p:cNvPr id="297" name="Rounded Rectangle 296"/>
            <p:cNvSpPr/>
            <p:nvPr/>
          </p:nvSpPr>
          <p:spPr>
            <a:xfrm>
              <a:off x="4468342" y="2017971"/>
              <a:ext cx="533400" cy="547255"/>
            </a:xfrm>
            <a:prstGeom prst="round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</a:t>
              </a:r>
            </a:p>
          </p:txBody>
        </p:sp>
        <p:sp>
          <p:nvSpPr>
            <p:cNvPr id="311" name="Rounded Rectangle 310"/>
            <p:cNvSpPr/>
            <p:nvPr/>
          </p:nvSpPr>
          <p:spPr>
            <a:xfrm>
              <a:off x="3280233" y="2065801"/>
              <a:ext cx="533400" cy="547255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</a:t>
              </a:r>
            </a:p>
          </p:txBody>
        </p:sp>
      </p:grpSp>
      <p:grpSp>
        <p:nvGrpSpPr>
          <p:cNvPr id="314" name="Group 313"/>
          <p:cNvGrpSpPr/>
          <p:nvPr/>
        </p:nvGrpSpPr>
        <p:grpSpPr>
          <a:xfrm>
            <a:off x="3237658" y="2041480"/>
            <a:ext cx="3474691" cy="607399"/>
            <a:chOff x="3280233" y="2017971"/>
            <a:chExt cx="3474691" cy="607399"/>
          </a:xfrm>
        </p:grpSpPr>
        <p:sp>
          <p:nvSpPr>
            <p:cNvPr id="315" name="Rounded Rectangle 314"/>
            <p:cNvSpPr/>
            <p:nvPr/>
          </p:nvSpPr>
          <p:spPr>
            <a:xfrm>
              <a:off x="5038950" y="2078115"/>
              <a:ext cx="533400" cy="547255"/>
            </a:xfrm>
            <a:prstGeom prst="round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6" name="Rounded Rectangle 315"/>
            <p:cNvSpPr/>
            <p:nvPr/>
          </p:nvSpPr>
          <p:spPr>
            <a:xfrm>
              <a:off x="5591729" y="2074858"/>
              <a:ext cx="533400" cy="547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7" name="Rounded Rectangle 316"/>
            <p:cNvSpPr/>
            <p:nvPr/>
          </p:nvSpPr>
          <p:spPr>
            <a:xfrm>
              <a:off x="6224989" y="2074858"/>
              <a:ext cx="529935" cy="547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8" name="Rounded Rectangle 317"/>
            <p:cNvSpPr/>
            <p:nvPr/>
          </p:nvSpPr>
          <p:spPr>
            <a:xfrm>
              <a:off x="3871303" y="2030564"/>
              <a:ext cx="533400" cy="547255"/>
            </a:xfrm>
            <a:prstGeom prst="round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9" name="Rounded Rectangle 318"/>
            <p:cNvSpPr/>
            <p:nvPr/>
          </p:nvSpPr>
          <p:spPr>
            <a:xfrm>
              <a:off x="4468342" y="2017971"/>
              <a:ext cx="533400" cy="547255"/>
            </a:xfrm>
            <a:prstGeom prst="round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0" name="Rounded Rectangle 319"/>
            <p:cNvSpPr/>
            <p:nvPr/>
          </p:nvSpPr>
          <p:spPr>
            <a:xfrm>
              <a:off x="3280233" y="2065801"/>
              <a:ext cx="533400" cy="547255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82684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32" grpId="0" animBg="1"/>
      <p:bldP spid="132" grpId="1" animBg="1"/>
      <p:bldP spid="143" grpId="0" animBg="1"/>
      <p:bldP spid="143" grpId="1" animBg="1"/>
      <p:bldP spid="144" grpId="0" animBg="1"/>
      <p:bldP spid="144" grpId="1" animBg="1"/>
      <p:bldP spid="146" grpId="0" animBg="1"/>
      <p:bldP spid="146" grpId="1" animBg="1"/>
      <p:bldP spid="147" grpId="0" animBg="1"/>
      <p:bldP spid="147" grpId="1" animBg="1"/>
      <p:bldP spid="1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148</Words>
  <PresentationFormat>Trình chiếu Trên màn hình (4:3)</PresentationFormat>
  <Paragraphs>53</Paragraphs>
  <Slides>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Office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2017-09-17T12:24:47Z</dcterms:created>
  <dcterms:modified xsi:type="dcterms:W3CDTF">2023-09-16T12:07:59Z</dcterms:modified>
</cp:coreProperties>
</file>